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61" r:id="rId4"/>
    <p:sldMasterId id="2147483662" r:id="rId5"/>
    <p:sldMasterId id="2147483663" r:id="rId6"/>
    <p:sldMasterId id="2147483664" r:id="rId7"/>
    <p:sldMasterId id="2147483665" r:id="rId8"/>
    <p:sldMasterId id="2147483666"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Lst>
  <p:sldSz cy="6858000" cx="9144000"/>
  <p:notesSz cx="68818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928">
          <p15:clr>
            <a:srgbClr val="000000"/>
          </p15:clr>
        </p15:guide>
        <p15:guide id="2" pos="2168">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928" orient="horz"/>
        <p:guide pos="2168"/>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0.xml"/><Relationship Id="rId22" Type="http://schemas.openxmlformats.org/officeDocument/2006/relationships/slide" Target="slides/slide12.xml"/><Relationship Id="rId21" Type="http://schemas.openxmlformats.org/officeDocument/2006/relationships/slide" Target="slides/slide11.xml"/><Relationship Id="rId24" Type="http://schemas.openxmlformats.org/officeDocument/2006/relationships/slide" Target="slides/slide14.xml"/><Relationship Id="rId23" Type="http://schemas.openxmlformats.org/officeDocument/2006/relationships/slide" Target="slides/slide13.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26" Type="http://schemas.openxmlformats.org/officeDocument/2006/relationships/slide" Target="slides/slide16.xml"/><Relationship Id="rId25" Type="http://schemas.openxmlformats.org/officeDocument/2006/relationships/slide" Target="slides/slide15.xml"/><Relationship Id="rId28" Type="http://schemas.openxmlformats.org/officeDocument/2006/relationships/slide" Target="slides/slide18.xml"/><Relationship Id="rId27" Type="http://schemas.openxmlformats.org/officeDocument/2006/relationships/slide" Target="slides/slide17.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 Id="rId11" Type="http://schemas.openxmlformats.org/officeDocument/2006/relationships/slide" Target="slides/slide1.xml"/><Relationship Id="rId10" Type="http://schemas.openxmlformats.org/officeDocument/2006/relationships/notesMaster" Target="notesMasters/notesMaster1.xml"/><Relationship Id="rId13" Type="http://schemas.openxmlformats.org/officeDocument/2006/relationships/slide" Target="slides/slide3.xml"/><Relationship Id="rId12" Type="http://schemas.openxmlformats.org/officeDocument/2006/relationships/slide" Target="slides/slide2.xml"/><Relationship Id="rId15" Type="http://schemas.openxmlformats.org/officeDocument/2006/relationships/slide" Target="slides/slide5.xml"/><Relationship Id="rId14" Type="http://schemas.openxmlformats.org/officeDocument/2006/relationships/slide" Target="slides/slide4.xml"/><Relationship Id="rId17" Type="http://schemas.openxmlformats.org/officeDocument/2006/relationships/slide" Target="slides/slide7.xml"/><Relationship Id="rId16" Type="http://schemas.openxmlformats.org/officeDocument/2006/relationships/slide" Target="slides/slide6.xml"/><Relationship Id="rId19" Type="http://schemas.openxmlformats.org/officeDocument/2006/relationships/slide" Target="slides/slide9.xml"/><Relationship Id="rId18"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82912" cy="465137"/>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97312" y="0"/>
            <a:ext cx="2982912" cy="465137"/>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8975" y="4416425"/>
            <a:ext cx="5503862" cy="4183062"/>
          </a:xfrm>
          <a:prstGeom prst="rect">
            <a:avLst/>
          </a:prstGeom>
          <a:noFill/>
          <a:ln>
            <a:noFill/>
          </a:ln>
        </p:spPr>
        <p:txBody>
          <a:bodyPr anchorCtr="0" anchor="t" bIns="46575" lIns="93175" spcFirstLastPara="1" rIns="93175" wrap="square" tIns="4657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829675"/>
            <a:ext cx="2982912" cy="465137"/>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97312" y="8829675"/>
            <a:ext cx="2982912"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33" name="Google Shape;133;p1: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0: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94" name="Google Shape;194;p10: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1: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01" name="Google Shape;201;p11: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2: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08" name="Google Shape;208;p12: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3: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14" name="Google Shape;214;p13: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4: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21" name="Google Shape;221;p14: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5: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28" name="Google Shape;228;p15: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6: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35" name="Google Shape;235;p16: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17: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42" name="Google Shape;242;p17: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8: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49" name="Google Shape;249;p18: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2: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0" name="Google Shape;140;p2: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7" name="Google Shape;147;p3: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4: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54" name="Google Shape;154;p4: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5: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60" name="Google Shape;160;p5: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6: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67" name="Google Shape;167;p6: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7: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4" name="Google Shape;174;p7: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8: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81" name="Google Shape;181;p8: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9:notes"/>
          <p:cNvSpPr txBox="1"/>
          <p:nvPr>
            <p:ph idx="1" type="body"/>
          </p:nvPr>
        </p:nvSpPr>
        <p:spPr>
          <a:xfrm>
            <a:off x="688975" y="4416425"/>
            <a:ext cx="5503862"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87" name="Google Shape;187;p9:notes"/>
          <p:cNvSpPr/>
          <p:nvPr>
            <p:ph idx="2" type="sldImg"/>
          </p:nvPr>
        </p:nvSpPr>
        <p:spPr>
          <a:xfrm>
            <a:off x="1116012" y="696912"/>
            <a:ext cx="4649787"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Calibri"/>
              <a:buNone/>
              <a:defRPr>
                <a:latin typeface="Calibri"/>
                <a:ea typeface="Calibri"/>
                <a:cs typeface="Calibri"/>
                <a:sym typeface="Calibri"/>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1pPr>
            <a:lvl2pPr indent="0" lvl="1"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2pPr>
            <a:lvl3pPr indent="0" lvl="2"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3pPr>
            <a:lvl4pPr indent="0" lvl="3"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4pPr>
            <a:lvl5pPr indent="0" lvl="4"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5pPr>
            <a:lvl6pPr indent="0" lvl="5"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6pPr>
            <a:lvl7pPr indent="0" lvl="6"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7pPr>
            <a:lvl8pPr indent="0" lvl="7"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8pPr>
            <a:lvl9pPr indent="0" lvl="8" marL="0" marR="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3" name="Shape 83"/>
        <p:cNvGrpSpPr/>
        <p:nvPr/>
      </p:nvGrpSpPr>
      <p:grpSpPr>
        <a:xfrm>
          <a:off x="0" y="0"/>
          <a:ext cx="0" cy="0"/>
          <a:chOff x="0" y="0"/>
          <a:chExt cx="0" cy="0"/>
        </a:xfrm>
      </p:grpSpPr>
      <p:sp>
        <p:nvSpPr>
          <p:cNvPr id="84" name="Google Shape;84;p1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5" name="Google Shape;85;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3"/>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5" name="Shape 95"/>
        <p:cNvGrpSpPr/>
        <p:nvPr/>
      </p:nvGrpSpPr>
      <p:grpSpPr>
        <a:xfrm>
          <a:off x="0" y="0"/>
          <a:ext cx="0" cy="0"/>
          <a:chOff x="0" y="0"/>
          <a:chExt cx="0" cy="0"/>
        </a:xfrm>
      </p:grpSpPr>
      <p:sp>
        <p:nvSpPr>
          <p:cNvPr id="96" name="Google Shape;96;p1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7" name="Google Shape;97;p1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Calibri"/>
              <a:buNone/>
              <a:defRPr sz="2000">
                <a:latin typeface="Calibri"/>
                <a:ea typeface="Calibri"/>
                <a:cs typeface="Calibri"/>
                <a:sym typeface="Calibri"/>
              </a:defRPr>
            </a:lvl1pPr>
            <a:lvl2pPr indent="-228600" lvl="1" marL="914400" algn="l">
              <a:spcBef>
                <a:spcPts val="360"/>
              </a:spcBef>
              <a:spcAft>
                <a:spcPts val="0"/>
              </a:spcAft>
              <a:buClr>
                <a:schemeClr val="dk1"/>
              </a:buClr>
              <a:buSzPts val="1800"/>
              <a:buFont typeface="Calibri"/>
              <a:buNone/>
              <a:defRPr sz="1800"/>
            </a:lvl2pPr>
            <a:lvl3pPr indent="-228600" lvl="2" marL="1371600" algn="l">
              <a:spcBef>
                <a:spcPts val="320"/>
              </a:spcBef>
              <a:spcAft>
                <a:spcPts val="0"/>
              </a:spcAft>
              <a:buClr>
                <a:schemeClr val="dk1"/>
              </a:buClr>
              <a:buSzPts val="1600"/>
              <a:buFont typeface="Calibri"/>
              <a:buNone/>
              <a:defRPr sz="1600"/>
            </a:lvl3pPr>
            <a:lvl4pPr indent="-228600" lvl="3" marL="1828800" algn="l">
              <a:spcBef>
                <a:spcPts val="280"/>
              </a:spcBef>
              <a:spcAft>
                <a:spcPts val="0"/>
              </a:spcAft>
              <a:buClr>
                <a:schemeClr val="dk1"/>
              </a:buClr>
              <a:buSzPts val="1400"/>
              <a:buFont typeface="Calibri"/>
              <a:buNone/>
              <a:defRPr sz="1400"/>
            </a:lvl4pPr>
            <a:lvl5pPr indent="-228600" lvl="4" marL="2286000" algn="l">
              <a:spcBef>
                <a:spcPts val="280"/>
              </a:spcBef>
              <a:spcAft>
                <a:spcPts val="0"/>
              </a:spcAft>
              <a:buClr>
                <a:schemeClr val="dk1"/>
              </a:buClr>
              <a:buSzPts val="1400"/>
              <a:buFont typeface="Calibri"/>
              <a:buNone/>
              <a:defRPr sz="1400"/>
            </a:lvl5pPr>
            <a:lvl6pPr indent="-228600" lvl="5" marL="2743200" algn="l">
              <a:spcBef>
                <a:spcPts val="280"/>
              </a:spcBef>
              <a:spcAft>
                <a:spcPts val="0"/>
              </a:spcAft>
              <a:buClr>
                <a:schemeClr val="dk1"/>
              </a:buClr>
              <a:buSzPts val="1400"/>
              <a:buFont typeface="Calibri"/>
              <a:buNone/>
              <a:defRPr sz="1400"/>
            </a:lvl6pPr>
            <a:lvl7pPr indent="-228600" lvl="6" marL="3200400" algn="l">
              <a:spcBef>
                <a:spcPts val="280"/>
              </a:spcBef>
              <a:spcAft>
                <a:spcPts val="0"/>
              </a:spcAft>
              <a:buClr>
                <a:schemeClr val="dk1"/>
              </a:buClr>
              <a:buSzPts val="1400"/>
              <a:buFont typeface="Calibri"/>
              <a:buNone/>
              <a:defRPr sz="1400"/>
            </a:lvl7pPr>
            <a:lvl8pPr indent="-228600" lvl="7" marL="3657600" algn="l">
              <a:spcBef>
                <a:spcPts val="280"/>
              </a:spcBef>
              <a:spcAft>
                <a:spcPts val="0"/>
              </a:spcAft>
              <a:buClr>
                <a:schemeClr val="dk1"/>
              </a:buClr>
              <a:buSzPts val="1400"/>
              <a:buFont typeface="Calibri"/>
              <a:buNone/>
              <a:defRPr sz="1400"/>
            </a:lvl8pPr>
            <a:lvl9pPr indent="-228600" lvl="8" marL="4114800" algn="l">
              <a:spcBef>
                <a:spcPts val="280"/>
              </a:spcBef>
              <a:spcAft>
                <a:spcPts val="0"/>
              </a:spcAft>
              <a:buClr>
                <a:schemeClr val="dk1"/>
              </a:buClr>
              <a:buSzPts val="1400"/>
              <a:buFont typeface="Calibri"/>
              <a:buNone/>
              <a:defRPr sz="1400"/>
            </a:lvl9pPr>
          </a:lstStyle>
          <a:p/>
        </p:txBody>
      </p:sp>
      <p:sp>
        <p:nvSpPr>
          <p:cNvPr id="98" name="Google Shape;98;p1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15"/>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1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8" name="Shape 108"/>
        <p:cNvGrpSpPr/>
        <p:nvPr/>
      </p:nvGrpSpPr>
      <p:grpSpPr>
        <a:xfrm>
          <a:off x="0" y="0"/>
          <a:ext cx="0" cy="0"/>
          <a:chOff x="0" y="0"/>
          <a:chExt cx="0" cy="0"/>
        </a:xfrm>
      </p:grpSpPr>
      <p:sp>
        <p:nvSpPr>
          <p:cNvPr id="109" name="Google Shape;109;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0" name="Google Shape;110;p1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Calibri"/>
              <a:buChar char="•"/>
              <a:defRPr sz="2800">
                <a:latin typeface="Calibri"/>
                <a:ea typeface="Calibri"/>
                <a:cs typeface="Calibri"/>
                <a:sym typeface="Calibri"/>
              </a:defRPr>
            </a:lvl1pPr>
            <a:lvl2pPr indent="-381000" lvl="1" marL="914400" algn="l">
              <a:spcBef>
                <a:spcPts val="480"/>
              </a:spcBef>
              <a:spcAft>
                <a:spcPts val="0"/>
              </a:spcAft>
              <a:buClr>
                <a:schemeClr val="dk1"/>
              </a:buClr>
              <a:buSzPts val="2400"/>
              <a:buFont typeface="Calibri"/>
              <a:buChar char="–"/>
              <a:defRPr sz="2400">
                <a:latin typeface="Calibri"/>
                <a:ea typeface="Calibri"/>
                <a:cs typeface="Calibri"/>
                <a:sym typeface="Calibri"/>
              </a:defRPr>
            </a:lvl2pPr>
            <a:lvl3pPr indent="-355600" lvl="2" marL="1371600" algn="l">
              <a:spcBef>
                <a:spcPts val="400"/>
              </a:spcBef>
              <a:spcAft>
                <a:spcPts val="0"/>
              </a:spcAft>
              <a:buClr>
                <a:schemeClr val="dk1"/>
              </a:buClr>
              <a:buSzPts val="2000"/>
              <a:buFont typeface="Calibri"/>
              <a:buChar char="•"/>
              <a:defRPr sz="2000">
                <a:latin typeface="Calibri"/>
                <a:ea typeface="Calibri"/>
                <a:cs typeface="Calibri"/>
                <a:sym typeface="Calibri"/>
              </a:defRPr>
            </a:lvl3pPr>
            <a:lvl4pPr indent="-342900" lvl="3" marL="1828800" algn="l">
              <a:spcBef>
                <a:spcPts val="360"/>
              </a:spcBef>
              <a:spcAft>
                <a:spcPts val="0"/>
              </a:spcAft>
              <a:buClr>
                <a:schemeClr val="dk1"/>
              </a:buClr>
              <a:buSzPts val="1800"/>
              <a:buFont typeface="Calibri"/>
              <a:buChar char="–"/>
              <a:defRPr sz="1800">
                <a:latin typeface="Calibri"/>
                <a:ea typeface="Calibri"/>
                <a:cs typeface="Calibri"/>
                <a:sym typeface="Calibri"/>
              </a:defRPr>
            </a:lvl4pPr>
            <a:lvl5pPr indent="-342900" lvl="4" marL="2286000" algn="l">
              <a:spcBef>
                <a:spcPts val="360"/>
              </a:spcBef>
              <a:spcAft>
                <a:spcPts val="0"/>
              </a:spcAft>
              <a:buClr>
                <a:schemeClr val="dk1"/>
              </a:buClr>
              <a:buSzPts val="1800"/>
              <a:buFont typeface="Calibri"/>
              <a:buChar char="»"/>
              <a:defRPr sz="1800">
                <a:latin typeface="Calibri"/>
                <a:ea typeface="Calibri"/>
                <a:cs typeface="Calibri"/>
                <a:sym typeface="Calibri"/>
              </a:defRPr>
            </a:lvl5pPr>
            <a:lvl6pPr indent="-342900" lvl="5" marL="2743200" algn="l">
              <a:spcBef>
                <a:spcPts val="360"/>
              </a:spcBef>
              <a:spcAft>
                <a:spcPts val="0"/>
              </a:spcAft>
              <a:buClr>
                <a:schemeClr val="dk1"/>
              </a:buClr>
              <a:buSzPts val="1800"/>
              <a:buFont typeface="Calibri"/>
              <a:buChar char="»"/>
              <a:defRPr sz="1800"/>
            </a:lvl6pPr>
            <a:lvl7pPr indent="-342900" lvl="6" marL="3200400" algn="l">
              <a:spcBef>
                <a:spcPts val="360"/>
              </a:spcBef>
              <a:spcAft>
                <a:spcPts val="0"/>
              </a:spcAft>
              <a:buClr>
                <a:schemeClr val="dk1"/>
              </a:buClr>
              <a:buSzPts val="1800"/>
              <a:buFont typeface="Calibri"/>
              <a:buChar char="»"/>
              <a:defRPr sz="1800"/>
            </a:lvl7pPr>
            <a:lvl8pPr indent="-342900" lvl="7" marL="3657600" algn="l">
              <a:spcBef>
                <a:spcPts val="360"/>
              </a:spcBef>
              <a:spcAft>
                <a:spcPts val="0"/>
              </a:spcAft>
              <a:buClr>
                <a:schemeClr val="dk1"/>
              </a:buClr>
              <a:buSzPts val="1800"/>
              <a:buFont typeface="Calibri"/>
              <a:buChar char="»"/>
              <a:defRPr sz="1800"/>
            </a:lvl8pPr>
            <a:lvl9pPr indent="-342900" lvl="8" marL="4114800" algn="l">
              <a:spcBef>
                <a:spcPts val="360"/>
              </a:spcBef>
              <a:spcAft>
                <a:spcPts val="0"/>
              </a:spcAft>
              <a:buClr>
                <a:schemeClr val="dk1"/>
              </a:buClr>
              <a:buSzPts val="1800"/>
              <a:buFont typeface="Calibri"/>
              <a:buChar char="»"/>
              <a:defRPr sz="1800"/>
            </a:lvl9pPr>
          </a:lstStyle>
          <a:p/>
        </p:txBody>
      </p:sp>
      <p:sp>
        <p:nvSpPr>
          <p:cNvPr id="111" name="Google Shape;111;p1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Calibri"/>
              <a:buChar char="•"/>
              <a:defRPr sz="2800">
                <a:latin typeface="Calibri"/>
                <a:ea typeface="Calibri"/>
                <a:cs typeface="Calibri"/>
                <a:sym typeface="Calibri"/>
              </a:defRPr>
            </a:lvl1pPr>
            <a:lvl2pPr indent="-381000" lvl="1" marL="914400" algn="l">
              <a:spcBef>
                <a:spcPts val="480"/>
              </a:spcBef>
              <a:spcAft>
                <a:spcPts val="0"/>
              </a:spcAft>
              <a:buClr>
                <a:schemeClr val="dk1"/>
              </a:buClr>
              <a:buSzPts val="2400"/>
              <a:buFont typeface="Calibri"/>
              <a:buChar char="–"/>
              <a:defRPr sz="2400">
                <a:latin typeface="Calibri"/>
                <a:ea typeface="Calibri"/>
                <a:cs typeface="Calibri"/>
                <a:sym typeface="Calibri"/>
              </a:defRPr>
            </a:lvl2pPr>
            <a:lvl3pPr indent="-355600" lvl="2" marL="1371600" algn="l">
              <a:spcBef>
                <a:spcPts val="400"/>
              </a:spcBef>
              <a:spcAft>
                <a:spcPts val="0"/>
              </a:spcAft>
              <a:buClr>
                <a:schemeClr val="dk1"/>
              </a:buClr>
              <a:buSzPts val="2000"/>
              <a:buFont typeface="Calibri"/>
              <a:buChar char="•"/>
              <a:defRPr sz="2000">
                <a:latin typeface="Calibri"/>
                <a:ea typeface="Calibri"/>
                <a:cs typeface="Calibri"/>
                <a:sym typeface="Calibri"/>
              </a:defRPr>
            </a:lvl3pPr>
            <a:lvl4pPr indent="-342900" lvl="3" marL="1828800" algn="l">
              <a:spcBef>
                <a:spcPts val="360"/>
              </a:spcBef>
              <a:spcAft>
                <a:spcPts val="0"/>
              </a:spcAft>
              <a:buClr>
                <a:schemeClr val="dk1"/>
              </a:buClr>
              <a:buSzPts val="1800"/>
              <a:buFont typeface="Calibri"/>
              <a:buChar char="–"/>
              <a:defRPr sz="1800">
                <a:latin typeface="Calibri"/>
                <a:ea typeface="Calibri"/>
                <a:cs typeface="Calibri"/>
                <a:sym typeface="Calibri"/>
              </a:defRPr>
            </a:lvl4pPr>
            <a:lvl5pPr indent="-342900" lvl="4" marL="2286000" algn="l">
              <a:spcBef>
                <a:spcPts val="360"/>
              </a:spcBef>
              <a:spcAft>
                <a:spcPts val="0"/>
              </a:spcAft>
              <a:buClr>
                <a:schemeClr val="dk1"/>
              </a:buClr>
              <a:buSzPts val="1800"/>
              <a:buFont typeface="Calibri"/>
              <a:buChar char="»"/>
              <a:defRPr sz="1800">
                <a:latin typeface="Calibri"/>
                <a:ea typeface="Calibri"/>
                <a:cs typeface="Calibri"/>
                <a:sym typeface="Calibri"/>
              </a:defRPr>
            </a:lvl5pPr>
            <a:lvl6pPr indent="-342900" lvl="5" marL="2743200" algn="l">
              <a:spcBef>
                <a:spcPts val="360"/>
              </a:spcBef>
              <a:spcAft>
                <a:spcPts val="0"/>
              </a:spcAft>
              <a:buClr>
                <a:schemeClr val="dk1"/>
              </a:buClr>
              <a:buSzPts val="1800"/>
              <a:buFont typeface="Calibri"/>
              <a:buChar char="»"/>
              <a:defRPr sz="1800"/>
            </a:lvl6pPr>
            <a:lvl7pPr indent="-342900" lvl="6" marL="3200400" algn="l">
              <a:spcBef>
                <a:spcPts val="360"/>
              </a:spcBef>
              <a:spcAft>
                <a:spcPts val="0"/>
              </a:spcAft>
              <a:buClr>
                <a:schemeClr val="dk1"/>
              </a:buClr>
              <a:buSzPts val="1800"/>
              <a:buFont typeface="Calibri"/>
              <a:buChar char="»"/>
              <a:defRPr sz="1800"/>
            </a:lvl7pPr>
            <a:lvl8pPr indent="-342900" lvl="7" marL="3657600" algn="l">
              <a:spcBef>
                <a:spcPts val="360"/>
              </a:spcBef>
              <a:spcAft>
                <a:spcPts val="0"/>
              </a:spcAft>
              <a:buClr>
                <a:schemeClr val="dk1"/>
              </a:buClr>
              <a:buSzPts val="1800"/>
              <a:buFont typeface="Calibri"/>
              <a:buChar char="»"/>
              <a:defRPr sz="1800"/>
            </a:lvl8pPr>
            <a:lvl9pPr indent="-342900" lvl="8" marL="4114800" algn="l">
              <a:spcBef>
                <a:spcPts val="360"/>
              </a:spcBef>
              <a:spcAft>
                <a:spcPts val="0"/>
              </a:spcAft>
              <a:buClr>
                <a:schemeClr val="dk1"/>
              </a:buClr>
              <a:buSzPts val="1800"/>
              <a:buFont typeface="Calibri"/>
              <a:buChar char="»"/>
              <a:defRPr sz="1800"/>
            </a:lvl9pPr>
          </a:lstStyle>
          <a:p/>
        </p:txBody>
      </p:sp>
      <p:sp>
        <p:nvSpPr>
          <p:cNvPr id="112" name="Google Shape;112;p1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7"/>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1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22" name="Shape 122"/>
        <p:cNvGrpSpPr/>
        <p:nvPr/>
      </p:nvGrpSpPr>
      <p:grpSpPr>
        <a:xfrm>
          <a:off x="0" y="0"/>
          <a:ext cx="0" cy="0"/>
          <a:chOff x="0" y="0"/>
          <a:chExt cx="0" cy="0"/>
        </a:xfrm>
      </p:grpSpPr>
      <p:sp>
        <p:nvSpPr>
          <p:cNvPr id="123" name="Google Shape;123;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4" name="Google Shape;124;p1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Calibri"/>
              <a:buNone/>
              <a:defRPr b="1" sz="2400">
                <a:latin typeface="Calibri"/>
                <a:ea typeface="Calibri"/>
                <a:cs typeface="Calibri"/>
                <a:sym typeface="Calibri"/>
              </a:defRPr>
            </a:lvl1pPr>
            <a:lvl2pPr indent="-228600" lvl="1" marL="914400" algn="l">
              <a:spcBef>
                <a:spcPts val="400"/>
              </a:spcBef>
              <a:spcAft>
                <a:spcPts val="0"/>
              </a:spcAft>
              <a:buClr>
                <a:schemeClr val="dk1"/>
              </a:buClr>
              <a:buSzPts val="2000"/>
              <a:buFont typeface="Calibri"/>
              <a:buNone/>
              <a:defRPr b="1" sz="2000"/>
            </a:lvl2pPr>
            <a:lvl3pPr indent="-228600" lvl="2" marL="1371600" algn="l">
              <a:spcBef>
                <a:spcPts val="360"/>
              </a:spcBef>
              <a:spcAft>
                <a:spcPts val="0"/>
              </a:spcAft>
              <a:buClr>
                <a:schemeClr val="dk1"/>
              </a:buClr>
              <a:buSzPts val="1800"/>
              <a:buFont typeface="Calibri"/>
              <a:buNone/>
              <a:defRPr b="1" sz="1800"/>
            </a:lvl3pPr>
            <a:lvl4pPr indent="-228600" lvl="3" marL="1828800" algn="l">
              <a:spcBef>
                <a:spcPts val="320"/>
              </a:spcBef>
              <a:spcAft>
                <a:spcPts val="0"/>
              </a:spcAft>
              <a:buClr>
                <a:schemeClr val="dk1"/>
              </a:buClr>
              <a:buSzPts val="1600"/>
              <a:buFont typeface="Calibri"/>
              <a:buNone/>
              <a:defRPr b="1" sz="1600"/>
            </a:lvl4pPr>
            <a:lvl5pPr indent="-228600" lvl="4" marL="2286000" algn="l">
              <a:spcBef>
                <a:spcPts val="320"/>
              </a:spcBef>
              <a:spcAft>
                <a:spcPts val="0"/>
              </a:spcAft>
              <a:buClr>
                <a:schemeClr val="dk1"/>
              </a:buClr>
              <a:buSzPts val="1600"/>
              <a:buFont typeface="Calibri"/>
              <a:buNone/>
              <a:defRPr b="1" sz="1600"/>
            </a:lvl5pPr>
            <a:lvl6pPr indent="-228600" lvl="5" marL="2743200" algn="l">
              <a:spcBef>
                <a:spcPts val="320"/>
              </a:spcBef>
              <a:spcAft>
                <a:spcPts val="0"/>
              </a:spcAft>
              <a:buClr>
                <a:schemeClr val="dk1"/>
              </a:buClr>
              <a:buSzPts val="1600"/>
              <a:buFont typeface="Calibri"/>
              <a:buNone/>
              <a:defRPr b="1" sz="1600"/>
            </a:lvl6pPr>
            <a:lvl7pPr indent="-228600" lvl="6" marL="3200400" algn="l">
              <a:spcBef>
                <a:spcPts val="320"/>
              </a:spcBef>
              <a:spcAft>
                <a:spcPts val="0"/>
              </a:spcAft>
              <a:buClr>
                <a:schemeClr val="dk1"/>
              </a:buClr>
              <a:buSzPts val="1600"/>
              <a:buFont typeface="Calibri"/>
              <a:buNone/>
              <a:defRPr b="1" sz="1600"/>
            </a:lvl7pPr>
            <a:lvl8pPr indent="-228600" lvl="7" marL="3657600" algn="l">
              <a:spcBef>
                <a:spcPts val="320"/>
              </a:spcBef>
              <a:spcAft>
                <a:spcPts val="0"/>
              </a:spcAft>
              <a:buClr>
                <a:schemeClr val="dk1"/>
              </a:buClr>
              <a:buSzPts val="1600"/>
              <a:buFont typeface="Calibri"/>
              <a:buNone/>
              <a:defRPr b="1" sz="1600"/>
            </a:lvl8pPr>
            <a:lvl9pPr indent="-228600" lvl="8" marL="4114800" algn="l">
              <a:spcBef>
                <a:spcPts val="320"/>
              </a:spcBef>
              <a:spcAft>
                <a:spcPts val="0"/>
              </a:spcAft>
              <a:buClr>
                <a:schemeClr val="dk1"/>
              </a:buClr>
              <a:buSzPts val="1600"/>
              <a:buFont typeface="Calibri"/>
              <a:buNone/>
              <a:defRPr b="1" sz="1600"/>
            </a:lvl9pPr>
          </a:lstStyle>
          <a:p/>
        </p:txBody>
      </p:sp>
      <p:sp>
        <p:nvSpPr>
          <p:cNvPr id="125" name="Google Shape;125;p1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Calibri"/>
              <a:buChar char="•"/>
              <a:defRPr sz="2400">
                <a:latin typeface="Calibri"/>
                <a:ea typeface="Calibri"/>
                <a:cs typeface="Calibri"/>
                <a:sym typeface="Calibri"/>
              </a:defRPr>
            </a:lvl1pPr>
            <a:lvl2pPr indent="-355600" lvl="1" marL="914400" algn="l">
              <a:spcBef>
                <a:spcPts val="400"/>
              </a:spcBef>
              <a:spcAft>
                <a:spcPts val="0"/>
              </a:spcAft>
              <a:buClr>
                <a:schemeClr val="dk1"/>
              </a:buClr>
              <a:buSzPts val="2000"/>
              <a:buFont typeface="Calibri"/>
              <a:buChar char="–"/>
              <a:defRPr sz="2000">
                <a:latin typeface="Calibri"/>
                <a:ea typeface="Calibri"/>
                <a:cs typeface="Calibri"/>
                <a:sym typeface="Calibri"/>
              </a:defRPr>
            </a:lvl2pPr>
            <a:lvl3pPr indent="-342900" lvl="2" marL="1371600" algn="l">
              <a:spcBef>
                <a:spcPts val="360"/>
              </a:spcBef>
              <a:spcAft>
                <a:spcPts val="0"/>
              </a:spcAft>
              <a:buClr>
                <a:schemeClr val="dk1"/>
              </a:buClr>
              <a:buSzPts val="1800"/>
              <a:buFont typeface="Calibri"/>
              <a:buChar char="•"/>
              <a:defRPr sz="1800">
                <a:latin typeface="Calibri"/>
                <a:ea typeface="Calibri"/>
                <a:cs typeface="Calibri"/>
                <a:sym typeface="Calibri"/>
              </a:defRPr>
            </a:lvl3pPr>
            <a:lvl4pPr indent="-330200" lvl="3" marL="1828800" algn="l">
              <a:spcBef>
                <a:spcPts val="320"/>
              </a:spcBef>
              <a:spcAft>
                <a:spcPts val="0"/>
              </a:spcAft>
              <a:buClr>
                <a:schemeClr val="dk1"/>
              </a:buClr>
              <a:buSzPts val="1600"/>
              <a:buFont typeface="Calibri"/>
              <a:buChar char="–"/>
              <a:defRPr sz="1600">
                <a:latin typeface="Calibri"/>
                <a:ea typeface="Calibri"/>
                <a:cs typeface="Calibri"/>
                <a:sym typeface="Calibri"/>
              </a:defRPr>
            </a:lvl4pPr>
            <a:lvl5pPr indent="-330200" lvl="4" marL="2286000" algn="l">
              <a:spcBef>
                <a:spcPts val="320"/>
              </a:spcBef>
              <a:spcAft>
                <a:spcPts val="0"/>
              </a:spcAft>
              <a:buClr>
                <a:schemeClr val="dk1"/>
              </a:buClr>
              <a:buSzPts val="1600"/>
              <a:buFont typeface="Calibri"/>
              <a:buChar char="»"/>
              <a:defRPr sz="1600">
                <a:latin typeface="Calibri"/>
                <a:ea typeface="Calibri"/>
                <a:cs typeface="Calibri"/>
                <a:sym typeface="Calibri"/>
              </a:defRPr>
            </a:lvl5pPr>
            <a:lvl6pPr indent="-330200" lvl="5" marL="2743200" algn="l">
              <a:spcBef>
                <a:spcPts val="320"/>
              </a:spcBef>
              <a:spcAft>
                <a:spcPts val="0"/>
              </a:spcAft>
              <a:buClr>
                <a:schemeClr val="dk1"/>
              </a:buClr>
              <a:buSzPts val="1600"/>
              <a:buFont typeface="Calibri"/>
              <a:buChar char="»"/>
              <a:defRPr sz="1600"/>
            </a:lvl6pPr>
            <a:lvl7pPr indent="-330200" lvl="6" marL="3200400" algn="l">
              <a:spcBef>
                <a:spcPts val="320"/>
              </a:spcBef>
              <a:spcAft>
                <a:spcPts val="0"/>
              </a:spcAft>
              <a:buClr>
                <a:schemeClr val="dk1"/>
              </a:buClr>
              <a:buSzPts val="1600"/>
              <a:buFont typeface="Calibri"/>
              <a:buChar char="»"/>
              <a:defRPr sz="1600"/>
            </a:lvl7pPr>
            <a:lvl8pPr indent="-330200" lvl="7" marL="3657600" algn="l">
              <a:spcBef>
                <a:spcPts val="320"/>
              </a:spcBef>
              <a:spcAft>
                <a:spcPts val="0"/>
              </a:spcAft>
              <a:buClr>
                <a:schemeClr val="dk1"/>
              </a:buClr>
              <a:buSzPts val="1600"/>
              <a:buFont typeface="Calibri"/>
              <a:buChar char="»"/>
              <a:defRPr sz="1600"/>
            </a:lvl8pPr>
            <a:lvl9pPr indent="-330200" lvl="8" marL="4114800" algn="l">
              <a:spcBef>
                <a:spcPts val="320"/>
              </a:spcBef>
              <a:spcAft>
                <a:spcPts val="0"/>
              </a:spcAft>
              <a:buClr>
                <a:schemeClr val="dk1"/>
              </a:buClr>
              <a:buSzPts val="1600"/>
              <a:buFont typeface="Calibri"/>
              <a:buChar char="»"/>
              <a:defRPr sz="1600"/>
            </a:lvl9pPr>
          </a:lstStyle>
          <a:p/>
        </p:txBody>
      </p:sp>
      <p:sp>
        <p:nvSpPr>
          <p:cNvPr id="126" name="Google Shape;126;p1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Calibri"/>
              <a:buNone/>
              <a:defRPr b="1" sz="2400">
                <a:latin typeface="Calibri"/>
                <a:ea typeface="Calibri"/>
                <a:cs typeface="Calibri"/>
                <a:sym typeface="Calibri"/>
              </a:defRPr>
            </a:lvl1pPr>
            <a:lvl2pPr indent="-228600" lvl="1" marL="914400" algn="l">
              <a:spcBef>
                <a:spcPts val="400"/>
              </a:spcBef>
              <a:spcAft>
                <a:spcPts val="0"/>
              </a:spcAft>
              <a:buClr>
                <a:schemeClr val="dk1"/>
              </a:buClr>
              <a:buSzPts val="2000"/>
              <a:buFont typeface="Calibri"/>
              <a:buNone/>
              <a:defRPr b="1" sz="2000"/>
            </a:lvl2pPr>
            <a:lvl3pPr indent="-228600" lvl="2" marL="1371600" algn="l">
              <a:spcBef>
                <a:spcPts val="360"/>
              </a:spcBef>
              <a:spcAft>
                <a:spcPts val="0"/>
              </a:spcAft>
              <a:buClr>
                <a:schemeClr val="dk1"/>
              </a:buClr>
              <a:buSzPts val="1800"/>
              <a:buFont typeface="Calibri"/>
              <a:buNone/>
              <a:defRPr b="1" sz="1800"/>
            </a:lvl3pPr>
            <a:lvl4pPr indent="-228600" lvl="3" marL="1828800" algn="l">
              <a:spcBef>
                <a:spcPts val="320"/>
              </a:spcBef>
              <a:spcAft>
                <a:spcPts val="0"/>
              </a:spcAft>
              <a:buClr>
                <a:schemeClr val="dk1"/>
              </a:buClr>
              <a:buSzPts val="1600"/>
              <a:buFont typeface="Calibri"/>
              <a:buNone/>
              <a:defRPr b="1" sz="1600"/>
            </a:lvl4pPr>
            <a:lvl5pPr indent="-228600" lvl="4" marL="2286000" algn="l">
              <a:spcBef>
                <a:spcPts val="320"/>
              </a:spcBef>
              <a:spcAft>
                <a:spcPts val="0"/>
              </a:spcAft>
              <a:buClr>
                <a:schemeClr val="dk1"/>
              </a:buClr>
              <a:buSzPts val="1600"/>
              <a:buFont typeface="Calibri"/>
              <a:buNone/>
              <a:defRPr b="1" sz="1600"/>
            </a:lvl5pPr>
            <a:lvl6pPr indent="-228600" lvl="5" marL="2743200" algn="l">
              <a:spcBef>
                <a:spcPts val="320"/>
              </a:spcBef>
              <a:spcAft>
                <a:spcPts val="0"/>
              </a:spcAft>
              <a:buClr>
                <a:schemeClr val="dk1"/>
              </a:buClr>
              <a:buSzPts val="1600"/>
              <a:buFont typeface="Calibri"/>
              <a:buNone/>
              <a:defRPr b="1" sz="1600"/>
            </a:lvl6pPr>
            <a:lvl7pPr indent="-228600" lvl="6" marL="3200400" algn="l">
              <a:spcBef>
                <a:spcPts val="320"/>
              </a:spcBef>
              <a:spcAft>
                <a:spcPts val="0"/>
              </a:spcAft>
              <a:buClr>
                <a:schemeClr val="dk1"/>
              </a:buClr>
              <a:buSzPts val="1600"/>
              <a:buFont typeface="Calibri"/>
              <a:buNone/>
              <a:defRPr b="1" sz="1600"/>
            </a:lvl7pPr>
            <a:lvl8pPr indent="-228600" lvl="7" marL="3657600" algn="l">
              <a:spcBef>
                <a:spcPts val="320"/>
              </a:spcBef>
              <a:spcAft>
                <a:spcPts val="0"/>
              </a:spcAft>
              <a:buClr>
                <a:schemeClr val="dk1"/>
              </a:buClr>
              <a:buSzPts val="1600"/>
              <a:buFont typeface="Calibri"/>
              <a:buNone/>
              <a:defRPr b="1" sz="1600"/>
            </a:lvl8pPr>
            <a:lvl9pPr indent="-228600" lvl="8" marL="4114800" algn="l">
              <a:spcBef>
                <a:spcPts val="320"/>
              </a:spcBef>
              <a:spcAft>
                <a:spcPts val="0"/>
              </a:spcAft>
              <a:buClr>
                <a:schemeClr val="dk1"/>
              </a:buClr>
              <a:buSzPts val="1600"/>
              <a:buFont typeface="Calibri"/>
              <a:buNone/>
              <a:defRPr b="1" sz="1600"/>
            </a:lvl9pPr>
          </a:lstStyle>
          <a:p/>
        </p:txBody>
      </p:sp>
      <p:sp>
        <p:nvSpPr>
          <p:cNvPr id="127" name="Google Shape;127;p1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Calibri"/>
              <a:buChar char="•"/>
              <a:defRPr sz="2400">
                <a:latin typeface="Calibri"/>
                <a:ea typeface="Calibri"/>
                <a:cs typeface="Calibri"/>
                <a:sym typeface="Calibri"/>
              </a:defRPr>
            </a:lvl1pPr>
            <a:lvl2pPr indent="-355600" lvl="1" marL="914400" algn="l">
              <a:spcBef>
                <a:spcPts val="400"/>
              </a:spcBef>
              <a:spcAft>
                <a:spcPts val="0"/>
              </a:spcAft>
              <a:buClr>
                <a:schemeClr val="dk1"/>
              </a:buClr>
              <a:buSzPts val="2000"/>
              <a:buFont typeface="Calibri"/>
              <a:buChar char="–"/>
              <a:defRPr sz="2000">
                <a:latin typeface="Calibri"/>
                <a:ea typeface="Calibri"/>
                <a:cs typeface="Calibri"/>
                <a:sym typeface="Calibri"/>
              </a:defRPr>
            </a:lvl2pPr>
            <a:lvl3pPr indent="-342900" lvl="2" marL="1371600" algn="l">
              <a:spcBef>
                <a:spcPts val="360"/>
              </a:spcBef>
              <a:spcAft>
                <a:spcPts val="0"/>
              </a:spcAft>
              <a:buClr>
                <a:schemeClr val="dk1"/>
              </a:buClr>
              <a:buSzPts val="1800"/>
              <a:buFont typeface="Calibri"/>
              <a:buChar char="•"/>
              <a:defRPr sz="1800">
                <a:latin typeface="Calibri"/>
                <a:ea typeface="Calibri"/>
                <a:cs typeface="Calibri"/>
                <a:sym typeface="Calibri"/>
              </a:defRPr>
            </a:lvl3pPr>
            <a:lvl4pPr indent="-330200" lvl="3" marL="1828800" algn="l">
              <a:spcBef>
                <a:spcPts val="320"/>
              </a:spcBef>
              <a:spcAft>
                <a:spcPts val="0"/>
              </a:spcAft>
              <a:buClr>
                <a:schemeClr val="dk1"/>
              </a:buClr>
              <a:buSzPts val="1600"/>
              <a:buFont typeface="Calibri"/>
              <a:buChar char="–"/>
              <a:defRPr sz="1600">
                <a:latin typeface="Calibri"/>
                <a:ea typeface="Calibri"/>
                <a:cs typeface="Calibri"/>
                <a:sym typeface="Calibri"/>
              </a:defRPr>
            </a:lvl4pPr>
            <a:lvl5pPr indent="-330200" lvl="4" marL="2286000" algn="l">
              <a:spcBef>
                <a:spcPts val="320"/>
              </a:spcBef>
              <a:spcAft>
                <a:spcPts val="0"/>
              </a:spcAft>
              <a:buClr>
                <a:schemeClr val="dk1"/>
              </a:buClr>
              <a:buSzPts val="1600"/>
              <a:buFont typeface="Calibri"/>
              <a:buChar char="»"/>
              <a:defRPr sz="1600">
                <a:latin typeface="Calibri"/>
                <a:ea typeface="Calibri"/>
                <a:cs typeface="Calibri"/>
                <a:sym typeface="Calibri"/>
              </a:defRPr>
            </a:lvl5pPr>
            <a:lvl6pPr indent="-330200" lvl="5" marL="2743200" algn="l">
              <a:spcBef>
                <a:spcPts val="320"/>
              </a:spcBef>
              <a:spcAft>
                <a:spcPts val="0"/>
              </a:spcAft>
              <a:buClr>
                <a:schemeClr val="dk1"/>
              </a:buClr>
              <a:buSzPts val="1600"/>
              <a:buFont typeface="Calibri"/>
              <a:buChar char="»"/>
              <a:defRPr sz="1600"/>
            </a:lvl6pPr>
            <a:lvl7pPr indent="-330200" lvl="6" marL="3200400" algn="l">
              <a:spcBef>
                <a:spcPts val="320"/>
              </a:spcBef>
              <a:spcAft>
                <a:spcPts val="0"/>
              </a:spcAft>
              <a:buClr>
                <a:schemeClr val="dk1"/>
              </a:buClr>
              <a:buSzPts val="1600"/>
              <a:buFont typeface="Calibri"/>
              <a:buChar char="»"/>
              <a:defRPr sz="1600"/>
            </a:lvl7pPr>
            <a:lvl8pPr indent="-330200" lvl="7" marL="3657600" algn="l">
              <a:spcBef>
                <a:spcPts val="320"/>
              </a:spcBef>
              <a:spcAft>
                <a:spcPts val="0"/>
              </a:spcAft>
              <a:buClr>
                <a:schemeClr val="dk1"/>
              </a:buClr>
              <a:buSzPts val="1600"/>
              <a:buFont typeface="Calibri"/>
              <a:buChar char="»"/>
              <a:defRPr sz="1600"/>
            </a:lvl8pPr>
            <a:lvl9pPr indent="-330200" lvl="8" marL="4114800" algn="l">
              <a:spcBef>
                <a:spcPts val="320"/>
              </a:spcBef>
              <a:spcAft>
                <a:spcPts val="0"/>
              </a:spcAft>
              <a:buClr>
                <a:schemeClr val="dk1"/>
              </a:buClr>
              <a:buSzPts val="1600"/>
              <a:buFont typeface="Calibri"/>
              <a:buChar char="»"/>
              <a:defRPr sz="1600"/>
            </a:lvl9pPr>
          </a:lstStyle>
          <a:p/>
        </p:txBody>
      </p:sp>
      <p:sp>
        <p:nvSpPr>
          <p:cNvPr id="128" name="Google Shape;128;p1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19"/>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1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8" name="Shape 28"/>
        <p:cNvGrpSpPr/>
        <p:nvPr/>
      </p:nvGrpSpPr>
      <p:grpSpPr>
        <a:xfrm>
          <a:off x="0" y="0"/>
          <a:ext cx="0" cy="0"/>
          <a:chOff x="0" y="0"/>
          <a:chExt cx="0" cy="0"/>
        </a:xfrm>
      </p:grpSpPr>
      <p:sp>
        <p:nvSpPr>
          <p:cNvPr id="29" name="Google Shape;29;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0" name="Google Shape;30;p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Calibri"/>
              <a:buChar char="•"/>
              <a:defRPr>
                <a:latin typeface="Calibri"/>
                <a:ea typeface="Calibri"/>
                <a:cs typeface="Calibri"/>
                <a:sym typeface="Calibri"/>
              </a:defRPr>
            </a:lvl1pPr>
            <a:lvl2pPr indent="-406400" lvl="1" marL="914400" algn="l">
              <a:spcBef>
                <a:spcPts val="560"/>
              </a:spcBef>
              <a:spcAft>
                <a:spcPts val="0"/>
              </a:spcAft>
              <a:buClr>
                <a:schemeClr val="dk1"/>
              </a:buClr>
              <a:buSzPts val="2800"/>
              <a:buFont typeface="Calibri"/>
              <a:buChar char="–"/>
              <a:defRPr>
                <a:latin typeface="Calibri"/>
                <a:ea typeface="Calibri"/>
                <a:cs typeface="Calibri"/>
                <a:sym typeface="Calibri"/>
              </a:defRPr>
            </a:lvl2pPr>
            <a:lvl3pPr indent="-381000" lvl="2" marL="1371600" algn="l">
              <a:spcBef>
                <a:spcPts val="480"/>
              </a:spcBef>
              <a:spcAft>
                <a:spcPts val="0"/>
              </a:spcAft>
              <a:buClr>
                <a:schemeClr val="dk1"/>
              </a:buClr>
              <a:buSzPts val="2400"/>
              <a:buFont typeface="Calibri"/>
              <a:buChar char="•"/>
              <a:defRPr>
                <a:latin typeface="Calibri"/>
                <a:ea typeface="Calibri"/>
                <a:cs typeface="Calibri"/>
                <a:sym typeface="Calibri"/>
              </a:defRPr>
            </a:lvl3pPr>
            <a:lvl4pPr indent="-355600" lvl="3" marL="1828800" algn="l">
              <a:spcBef>
                <a:spcPts val="400"/>
              </a:spcBef>
              <a:spcAft>
                <a:spcPts val="0"/>
              </a:spcAft>
              <a:buClr>
                <a:schemeClr val="dk1"/>
              </a:buClr>
              <a:buSzPts val="2000"/>
              <a:buFont typeface="Calibri"/>
              <a:buChar char="–"/>
              <a:defRPr>
                <a:latin typeface="Calibri"/>
                <a:ea typeface="Calibri"/>
                <a:cs typeface="Calibri"/>
                <a:sym typeface="Calibri"/>
              </a:defRPr>
            </a:lvl4pPr>
            <a:lvl5pPr indent="-355600" lvl="4" marL="2286000" algn="l">
              <a:spcBef>
                <a:spcPts val="400"/>
              </a:spcBef>
              <a:spcAft>
                <a:spcPts val="0"/>
              </a:spcAft>
              <a:buClr>
                <a:schemeClr val="dk1"/>
              </a:buClr>
              <a:buSzPts val="2000"/>
              <a:buFont typeface="Calibri"/>
              <a:buChar char="»"/>
              <a:defRPr>
                <a:latin typeface="Calibri"/>
                <a:ea typeface="Calibri"/>
                <a:cs typeface="Calibri"/>
                <a:sym typeface="Calibri"/>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1" name="Google Shape;31;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ontent" type="txAndObj">
  <p:cSld name="TEXT_AND_OBJECT">
    <p:spTree>
      <p:nvGrpSpPr>
        <p:cNvPr id="41" name="Shape 41"/>
        <p:cNvGrpSpPr/>
        <p:nvPr/>
      </p:nvGrpSpPr>
      <p:grpSpPr>
        <a:xfrm>
          <a:off x="0" y="0"/>
          <a:ext cx="0" cy="0"/>
          <a:chOff x="0" y="0"/>
          <a:chExt cx="0" cy="0"/>
        </a:xfrm>
      </p:grpSpPr>
      <p:sp>
        <p:nvSpPr>
          <p:cNvPr id="42" name="Google Shape;42;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3" name="Google Shape;43;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4" name="Google Shape;44;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5" name="Google Shape;45;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type="tbl">
  <p:cSld name="TABLE">
    <p:spTree>
      <p:nvGrpSpPr>
        <p:cNvPr id="48" name="Shape 48"/>
        <p:cNvGrpSpPr/>
        <p:nvPr/>
      </p:nvGrpSpPr>
      <p:grpSpPr>
        <a:xfrm>
          <a:off x="0" y="0"/>
          <a:ext cx="0" cy="0"/>
          <a:chOff x="0" y="0"/>
          <a:chExt cx="0" cy="0"/>
        </a:xfrm>
      </p:grpSpPr>
      <p:sp>
        <p:nvSpPr>
          <p:cNvPr id="49" name="Google Shape;49;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0" name="Google Shape;50;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53" name="Shape 53"/>
        <p:cNvGrpSpPr/>
        <p:nvPr/>
      </p:nvGrpSpPr>
      <p:grpSpPr>
        <a:xfrm>
          <a:off x="0" y="0"/>
          <a:ext cx="0" cy="0"/>
          <a:chOff x="0" y="0"/>
          <a:chExt cx="0" cy="0"/>
        </a:xfrm>
      </p:grpSpPr>
      <p:sp>
        <p:nvSpPr>
          <p:cNvPr id="54" name="Google Shape;54;p8"/>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8"/>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6" name="Google Shape;56;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9" name="Shape 59"/>
        <p:cNvGrpSpPr/>
        <p:nvPr/>
      </p:nvGrpSpPr>
      <p:grpSpPr>
        <a:xfrm>
          <a:off x="0" y="0"/>
          <a:ext cx="0" cy="0"/>
          <a:chOff x="0" y="0"/>
          <a:chExt cx="0" cy="0"/>
        </a:xfrm>
      </p:grpSpPr>
      <p:sp>
        <p:nvSpPr>
          <p:cNvPr id="60" name="Google Shape;60;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1" name="Google Shape;61;p9"/>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2" name="Google Shape;62;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9"/>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Calibri"/>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Calibri"/>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Calibri"/>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Calibri"/>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Calibri"/>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Calibri"/>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Calibri"/>
              <a:buNone/>
              <a:defRPr b="0" i="0" sz="20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Calibri"/>
              <a:buNone/>
              <a:defRPr sz="1400"/>
            </a:lvl1pPr>
            <a:lvl2pPr indent="-228600" lvl="1" marL="914400" algn="l">
              <a:spcBef>
                <a:spcPts val="240"/>
              </a:spcBef>
              <a:spcAft>
                <a:spcPts val="0"/>
              </a:spcAft>
              <a:buClr>
                <a:schemeClr val="dk1"/>
              </a:buClr>
              <a:buSzPts val="1200"/>
              <a:buFont typeface="Calibri"/>
              <a:buNone/>
              <a:defRPr sz="1200"/>
            </a:lvl2pPr>
            <a:lvl3pPr indent="-228600" lvl="2" marL="1371600" algn="l">
              <a:spcBef>
                <a:spcPts val="200"/>
              </a:spcBef>
              <a:spcAft>
                <a:spcPts val="0"/>
              </a:spcAft>
              <a:buClr>
                <a:schemeClr val="dk1"/>
              </a:buClr>
              <a:buSzPts val="1000"/>
              <a:buFont typeface="Calibri"/>
              <a:buNone/>
              <a:defRPr sz="1000"/>
            </a:lvl3pPr>
            <a:lvl4pPr indent="-228600" lvl="3" marL="1828800" algn="l">
              <a:spcBef>
                <a:spcPts val="180"/>
              </a:spcBef>
              <a:spcAft>
                <a:spcPts val="0"/>
              </a:spcAft>
              <a:buClr>
                <a:schemeClr val="dk1"/>
              </a:buClr>
              <a:buSzPts val="900"/>
              <a:buFont typeface="Calibri"/>
              <a:buNone/>
              <a:defRPr sz="900"/>
            </a:lvl4pPr>
            <a:lvl5pPr indent="-228600" lvl="4" marL="2286000" algn="l">
              <a:spcBef>
                <a:spcPts val="180"/>
              </a:spcBef>
              <a:spcAft>
                <a:spcPts val="0"/>
              </a:spcAft>
              <a:buClr>
                <a:schemeClr val="dk1"/>
              </a:buClr>
              <a:buSzPts val="900"/>
              <a:buFont typeface="Calibri"/>
              <a:buNone/>
              <a:defRPr sz="900"/>
            </a:lvl5pPr>
            <a:lvl6pPr indent="-228600" lvl="5" marL="2743200" algn="l">
              <a:spcBef>
                <a:spcPts val="180"/>
              </a:spcBef>
              <a:spcAft>
                <a:spcPts val="0"/>
              </a:spcAft>
              <a:buClr>
                <a:schemeClr val="dk1"/>
              </a:buClr>
              <a:buSzPts val="900"/>
              <a:buFont typeface="Calibri"/>
              <a:buNone/>
              <a:defRPr sz="900"/>
            </a:lvl6pPr>
            <a:lvl7pPr indent="-228600" lvl="6" marL="3200400" algn="l">
              <a:spcBef>
                <a:spcPts val="180"/>
              </a:spcBef>
              <a:spcAft>
                <a:spcPts val="0"/>
              </a:spcAft>
              <a:buClr>
                <a:schemeClr val="dk1"/>
              </a:buClr>
              <a:buSzPts val="900"/>
              <a:buFont typeface="Calibri"/>
              <a:buNone/>
              <a:defRPr sz="900"/>
            </a:lvl7pPr>
            <a:lvl8pPr indent="-228600" lvl="7" marL="3657600" algn="l">
              <a:spcBef>
                <a:spcPts val="180"/>
              </a:spcBef>
              <a:spcAft>
                <a:spcPts val="0"/>
              </a:spcAft>
              <a:buClr>
                <a:schemeClr val="dk1"/>
              </a:buClr>
              <a:buSzPts val="900"/>
              <a:buFont typeface="Calibri"/>
              <a:buNone/>
              <a:defRPr sz="900"/>
            </a:lvl8pPr>
            <a:lvl9pPr indent="-228600" lvl="8" marL="4114800" algn="l">
              <a:spcBef>
                <a:spcPts val="180"/>
              </a:spcBef>
              <a:spcAft>
                <a:spcPts val="0"/>
              </a:spcAft>
              <a:buClr>
                <a:schemeClr val="dk1"/>
              </a:buClr>
              <a:buSzPts val="900"/>
              <a:buFont typeface="Calibri"/>
              <a:buNone/>
              <a:defRPr sz="900"/>
            </a:lvl9pPr>
          </a:lstStyle>
          <a:p/>
        </p:txBody>
      </p:sp>
      <p:sp>
        <p:nvSpPr>
          <p:cNvPr id="69" name="Google Shape;69;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Calibri"/>
              <a:buChar char="•"/>
              <a:defRPr sz="3200"/>
            </a:lvl1pPr>
            <a:lvl2pPr indent="-406400" lvl="1" marL="914400" algn="l">
              <a:spcBef>
                <a:spcPts val="560"/>
              </a:spcBef>
              <a:spcAft>
                <a:spcPts val="0"/>
              </a:spcAft>
              <a:buClr>
                <a:schemeClr val="dk1"/>
              </a:buClr>
              <a:buSzPts val="2800"/>
              <a:buFont typeface="Calibri"/>
              <a:buChar char="–"/>
              <a:defRPr sz="2800"/>
            </a:lvl2pPr>
            <a:lvl3pPr indent="-381000" lvl="2" marL="1371600" algn="l">
              <a:spcBef>
                <a:spcPts val="480"/>
              </a:spcBef>
              <a:spcAft>
                <a:spcPts val="0"/>
              </a:spcAft>
              <a:buClr>
                <a:schemeClr val="dk1"/>
              </a:buClr>
              <a:buSzPts val="2400"/>
              <a:buFont typeface="Calibri"/>
              <a:buChar char="•"/>
              <a:defRPr sz="2400"/>
            </a:lvl3pPr>
            <a:lvl4pPr indent="-355600" lvl="3" marL="1828800" algn="l">
              <a:spcBef>
                <a:spcPts val="400"/>
              </a:spcBef>
              <a:spcAft>
                <a:spcPts val="0"/>
              </a:spcAft>
              <a:buClr>
                <a:schemeClr val="dk1"/>
              </a:buClr>
              <a:buSzPts val="2000"/>
              <a:buFont typeface="Calibri"/>
              <a:buChar char="–"/>
              <a:defRPr sz="2000"/>
            </a:lvl4pPr>
            <a:lvl5pPr indent="-355600" lvl="4" marL="2286000" algn="l">
              <a:spcBef>
                <a:spcPts val="400"/>
              </a:spcBef>
              <a:spcAft>
                <a:spcPts val="0"/>
              </a:spcAft>
              <a:buClr>
                <a:schemeClr val="dk1"/>
              </a:buClr>
              <a:buSzPts val="2000"/>
              <a:buFont typeface="Calibri"/>
              <a:buChar char="»"/>
              <a:defRPr sz="2000"/>
            </a:lvl5pPr>
            <a:lvl6pPr indent="-355600" lvl="5" marL="2743200" algn="l">
              <a:spcBef>
                <a:spcPts val="400"/>
              </a:spcBef>
              <a:spcAft>
                <a:spcPts val="0"/>
              </a:spcAft>
              <a:buClr>
                <a:schemeClr val="dk1"/>
              </a:buClr>
              <a:buSzPts val="2000"/>
              <a:buFont typeface="Calibri"/>
              <a:buChar char="»"/>
              <a:defRPr sz="2000"/>
            </a:lvl6pPr>
            <a:lvl7pPr indent="-355600" lvl="6" marL="3200400" algn="l">
              <a:spcBef>
                <a:spcPts val="400"/>
              </a:spcBef>
              <a:spcAft>
                <a:spcPts val="0"/>
              </a:spcAft>
              <a:buClr>
                <a:schemeClr val="dk1"/>
              </a:buClr>
              <a:buSzPts val="2000"/>
              <a:buFont typeface="Calibri"/>
              <a:buChar char="»"/>
              <a:defRPr sz="2000"/>
            </a:lvl7pPr>
            <a:lvl8pPr indent="-355600" lvl="7" marL="3657600" algn="l">
              <a:spcBef>
                <a:spcPts val="400"/>
              </a:spcBef>
              <a:spcAft>
                <a:spcPts val="0"/>
              </a:spcAft>
              <a:buClr>
                <a:schemeClr val="dk1"/>
              </a:buClr>
              <a:buSzPts val="2000"/>
              <a:buFont typeface="Calibri"/>
              <a:buChar char="»"/>
              <a:defRPr sz="2000"/>
            </a:lvl8pPr>
            <a:lvl9pPr indent="-355600" lvl="8" marL="4114800" algn="l">
              <a:spcBef>
                <a:spcPts val="400"/>
              </a:spcBef>
              <a:spcAft>
                <a:spcPts val="0"/>
              </a:spcAft>
              <a:buClr>
                <a:schemeClr val="dk1"/>
              </a:buClr>
              <a:buSzPts val="2000"/>
              <a:buFont typeface="Calibri"/>
              <a:buChar char="»"/>
              <a:defRPr sz="2000"/>
            </a:lvl9pPr>
          </a:lstStyle>
          <a:p/>
        </p:txBody>
      </p:sp>
      <p:sp>
        <p:nvSpPr>
          <p:cNvPr id="75" name="Google Shape;75;p1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Calibri"/>
              <a:buNone/>
              <a:defRPr sz="1400"/>
            </a:lvl1pPr>
            <a:lvl2pPr indent="-228600" lvl="1" marL="914400" algn="l">
              <a:spcBef>
                <a:spcPts val="240"/>
              </a:spcBef>
              <a:spcAft>
                <a:spcPts val="0"/>
              </a:spcAft>
              <a:buClr>
                <a:schemeClr val="dk1"/>
              </a:buClr>
              <a:buSzPts val="1200"/>
              <a:buFont typeface="Calibri"/>
              <a:buNone/>
              <a:defRPr sz="1200"/>
            </a:lvl2pPr>
            <a:lvl3pPr indent="-228600" lvl="2" marL="1371600" algn="l">
              <a:spcBef>
                <a:spcPts val="200"/>
              </a:spcBef>
              <a:spcAft>
                <a:spcPts val="0"/>
              </a:spcAft>
              <a:buClr>
                <a:schemeClr val="dk1"/>
              </a:buClr>
              <a:buSzPts val="1000"/>
              <a:buFont typeface="Calibri"/>
              <a:buNone/>
              <a:defRPr sz="1000"/>
            </a:lvl3pPr>
            <a:lvl4pPr indent="-228600" lvl="3" marL="1828800" algn="l">
              <a:spcBef>
                <a:spcPts val="180"/>
              </a:spcBef>
              <a:spcAft>
                <a:spcPts val="0"/>
              </a:spcAft>
              <a:buClr>
                <a:schemeClr val="dk1"/>
              </a:buClr>
              <a:buSzPts val="900"/>
              <a:buFont typeface="Calibri"/>
              <a:buNone/>
              <a:defRPr sz="900"/>
            </a:lvl4pPr>
            <a:lvl5pPr indent="-228600" lvl="4" marL="2286000" algn="l">
              <a:spcBef>
                <a:spcPts val="180"/>
              </a:spcBef>
              <a:spcAft>
                <a:spcPts val="0"/>
              </a:spcAft>
              <a:buClr>
                <a:schemeClr val="dk1"/>
              </a:buClr>
              <a:buSzPts val="900"/>
              <a:buFont typeface="Calibri"/>
              <a:buNone/>
              <a:defRPr sz="900"/>
            </a:lvl5pPr>
            <a:lvl6pPr indent="-228600" lvl="5" marL="2743200" algn="l">
              <a:spcBef>
                <a:spcPts val="180"/>
              </a:spcBef>
              <a:spcAft>
                <a:spcPts val="0"/>
              </a:spcAft>
              <a:buClr>
                <a:schemeClr val="dk1"/>
              </a:buClr>
              <a:buSzPts val="900"/>
              <a:buFont typeface="Calibri"/>
              <a:buNone/>
              <a:defRPr sz="900"/>
            </a:lvl6pPr>
            <a:lvl7pPr indent="-228600" lvl="6" marL="3200400" algn="l">
              <a:spcBef>
                <a:spcPts val="180"/>
              </a:spcBef>
              <a:spcAft>
                <a:spcPts val="0"/>
              </a:spcAft>
              <a:buClr>
                <a:schemeClr val="dk1"/>
              </a:buClr>
              <a:buSzPts val="900"/>
              <a:buFont typeface="Calibri"/>
              <a:buNone/>
              <a:defRPr sz="900"/>
            </a:lvl7pPr>
            <a:lvl8pPr indent="-228600" lvl="7" marL="3657600" algn="l">
              <a:spcBef>
                <a:spcPts val="180"/>
              </a:spcBef>
              <a:spcAft>
                <a:spcPts val="0"/>
              </a:spcAft>
              <a:buClr>
                <a:schemeClr val="dk1"/>
              </a:buClr>
              <a:buSzPts val="900"/>
              <a:buFont typeface="Calibri"/>
              <a:buNone/>
              <a:defRPr sz="900"/>
            </a:lvl8pPr>
            <a:lvl9pPr indent="-228600" lvl="8" marL="4114800" algn="l">
              <a:spcBef>
                <a:spcPts val="180"/>
              </a:spcBef>
              <a:spcAft>
                <a:spcPts val="0"/>
              </a:spcAft>
              <a:buClr>
                <a:schemeClr val="dk1"/>
              </a:buClr>
              <a:buSzPts val="900"/>
              <a:buFont typeface="Calibri"/>
              <a:buNone/>
              <a:defRPr sz="900"/>
            </a:lvl9pPr>
          </a:lstStyle>
          <a:p/>
        </p:txBody>
      </p:sp>
      <p:sp>
        <p:nvSpPr>
          <p:cNvPr id="76" name="Google Shape;76;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2"/>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5.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9" Type="http://schemas.openxmlformats.org/officeDocument/2006/relationships/theme" Target="../theme/theme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theme" Target="../theme/theme2.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E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alibri"/>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Calibri"/>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Calibri"/>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cap="none" strike="noStrik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D5"/>
        </a:solidFill>
      </p:bgPr>
    </p:bg>
    <p:spTree>
      <p:nvGrpSpPr>
        <p:cNvPr id="21" name="Shape 21"/>
        <p:cNvGrpSpPr/>
        <p:nvPr/>
      </p:nvGrpSpPr>
      <p:grpSpPr>
        <a:xfrm>
          <a:off x="0" y="0"/>
          <a:ext cx="0" cy="0"/>
          <a:chOff x="0" y="0"/>
          <a:chExt cx="0" cy="0"/>
        </a:xfrm>
      </p:grpSpPr>
      <p:cxnSp>
        <p:nvCxnSpPr>
          <p:cNvPr id="22" name="Google Shape;22;p3"/>
          <p:cNvCxnSpPr/>
          <p:nvPr/>
        </p:nvCxnSpPr>
        <p:spPr>
          <a:xfrm>
            <a:off x="457200" y="1524000"/>
            <a:ext cx="8229600" cy="0"/>
          </a:xfrm>
          <a:prstGeom prst="straightConnector1">
            <a:avLst/>
          </a:prstGeom>
          <a:noFill/>
          <a:ln cap="flat" cmpd="sng" w="19050">
            <a:solidFill>
              <a:schemeClr val="dk1"/>
            </a:solidFill>
            <a:prstDash val="solid"/>
            <a:miter lim="800000"/>
            <a:headEnd len="med" w="med" type="none"/>
            <a:tailEnd len="med" w="med" type="none"/>
          </a:ln>
        </p:spPr>
      </p:cxnSp>
      <p:sp>
        <p:nvSpPr>
          <p:cNvPr id="23" name="Google Shape;23;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24" name="Google Shape;24;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alibri"/>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Calibri"/>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Calibri"/>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9pPr>
          </a:lstStyle>
          <a:p/>
        </p:txBody>
      </p:sp>
      <p:sp>
        <p:nvSpPr>
          <p:cNvPr id="25" name="Google Shape;25;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6" name="Google Shape;26;p3"/>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7" name="Google Shape;27;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D5"/>
        </a:solidFill>
      </p:bgPr>
    </p:bg>
    <p:spTree>
      <p:nvGrpSpPr>
        <p:cNvPr id="34" name="Shape 34"/>
        <p:cNvGrpSpPr/>
        <p:nvPr/>
      </p:nvGrpSpPr>
      <p:grpSpPr>
        <a:xfrm>
          <a:off x="0" y="0"/>
          <a:ext cx="0" cy="0"/>
          <a:chOff x="0" y="0"/>
          <a:chExt cx="0" cy="0"/>
        </a:xfrm>
      </p:grpSpPr>
      <p:sp>
        <p:nvSpPr>
          <p:cNvPr id="35" name="Google Shape;35;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36" name="Google Shape;36;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alibri"/>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Calibri"/>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Calibri"/>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9pPr>
          </a:lstStyle>
          <a:p/>
        </p:txBody>
      </p:sp>
      <p:sp>
        <p:nvSpPr>
          <p:cNvPr id="37" name="Google Shape;37;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8" name="Google Shape;38;p5"/>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39" name="Google Shape;39;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cxnSp>
        <p:nvCxnSpPr>
          <p:cNvPr id="40" name="Google Shape;40;p5"/>
          <p:cNvCxnSpPr/>
          <p:nvPr/>
        </p:nvCxnSpPr>
        <p:spPr>
          <a:xfrm>
            <a:off x="457200" y="1524000"/>
            <a:ext cx="8229600" cy="0"/>
          </a:xfrm>
          <a:prstGeom prst="straightConnector1">
            <a:avLst/>
          </a:prstGeom>
          <a:noFill/>
          <a:ln cap="flat" cmpd="sng" w="19050">
            <a:solidFill>
              <a:schemeClr val="dk1"/>
            </a:solidFill>
            <a:prstDash val="solid"/>
            <a:miter lim="800000"/>
            <a:headEnd len="med" w="med" type="none"/>
            <a:tailEnd len="med" w="med" type="none"/>
          </a:ln>
        </p:spPr>
      </p:cxnSp>
    </p:spTree>
  </p:cSld>
  <p:clrMap accent1="accent1" accent2="accent2" accent3="accent3" accent4="accent4" accent5="accent5" accent6="accent6" bg1="lt1" bg2="dk2" tx1="dk1" tx2="lt2" folHlink="folHlink" hlink="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D5"/>
        </a:solidFill>
      </p:bgPr>
    </p:bg>
    <p:spTree>
      <p:nvGrpSpPr>
        <p:cNvPr id="88" name="Shape 88"/>
        <p:cNvGrpSpPr/>
        <p:nvPr/>
      </p:nvGrpSpPr>
      <p:grpSpPr>
        <a:xfrm>
          <a:off x="0" y="0"/>
          <a:ext cx="0" cy="0"/>
          <a:chOff x="0" y="0"/>
          <a:chExt cx="0" cy="0"/>
        </a:xfrm>
      </p:grpSpPr>
      <p:cxnSp>
        <p:nvCxnSpPr>
          <p:cNvPr id="89" name="Google Shape;89;p14"/>
          <p:cNvCxnSpPr/>
          <p:nvPr/>
        </p:nvCxnSpPr>
        <p:spPr>
          <a:xfrm>
            <a:off x="457200" y="1524000"/>
            <a:ext cx="8229600" cy="0"/>
          </a:xfrm>
          <a:prstGeom prst="straightConnector1">
            <a:avLst/>
          </a:prstGeom>
          <a:noFill/>
          <a:ln cap="flat" cmpd="sng" w="19050">
            <a:solidFill>
              <a:schemeClr val="dk1"/>
            </a:solidFill>
            <a:prstDash val="solid"/>
            <a:miter lim="800000"/>
            <a:headEnd len="med" w="med" type="none"/>
            <a:tailEnd len="med" w="med" type="none"/>
          </a:ln>
        </p:spPr>
      </p:cxnSp>
      <p:sp>
        <p:nvSpPr>
          <p:cNvPr id="90" name="Google Shape;90;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91" name="Google Shape;91;p1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alibri"/>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Calibri"/>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Calibri"/>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9pPr>
          </a:lstStyle>
          <a:p/>
        </p:txBody>
      </p:sp>
      <p:sp>
        <p:nvSpPr>
          <p:cNvPr id="92" name="Google Shape;92;p1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3" name="Google Shape;93;p14"/>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4" name="Google Shape;94;p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D5"/>
        </a:solidFill>
      </p:bgPr>
    </p:bg>
    <p:spTree>
      <p:nvGrpSpPr>
        <p:cNvPr id="101" name="Shape 101"/>
        <p:cNvGrpSpPr/>
        <p:nvPr/>
      </p:nvGrpSpPr>
      <p:grpSpPr>
        <a:xfrm>
          <a:off x="0" y="0"/>
          <a:ext cx="0" cy="0"/>
          <a:chOff x="0" y="0"/>
          <a:chExt cx="0" cy="0"/>
        </a:xfrm>
      </p:grpSpPr>
      <p:cxnSp>
        <p:nvCxnSpPr>
          <p:cNvPr id="102" name="Google Shape;102;p16"/>
          <p:cNvCxnSpPr/>
          <p:nvPr/>
        </p:nvCxnSpPr>
        <p:spPr>
          <a:xfrm>
            <a:off x="457200" y="1524000"/>
            <a:ext cx="8229600" cy="0"/>
          </a:xfrm>
          <a:prstGeom prst="straightConnector1">
            <a:avLst/>
          </a:prstGeom>
          <a:noFill/>
          <a:ln cap="flat" cmpd="sng" w="19050">
            <a:solidFill>
              <a:schemeClr val="dk1"/>
            </a:solidFill>
            <a:prstDash val="solid"/>
            <a:miter lim="800000"/>
            <a:headEnd len="med" w="med" type="none"/>
            <a:tailEnd len="med" w="med" type="none"/>
          </a:ln>
        </p:spPr>
      </p:cxnSp>
      <p:sp>
        <p:nvSpPr>
          <p:cNvPr id="103" name="Google Shape;103;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04" name="Google Shape;104;p1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alibri"/>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Calibri"/>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Calibri"/>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9pPr>
          </a:lstStyle>
          <a:p/>
        </p:txBody>
      </p:sp>
      <p:sp>
        <p:nvSpPr>
          <p:cNvPr id="105" name="Google Shape;105;p1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6" name="Google Shape;106;p16"/>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7" name="Google Shape;107;p1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9"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D5"/>
        </a:solidFill>
      </p:bgPr>
    </p:bg>
    <p:spTree>
      <p:nvGrpSpPr>
        <p:cNvPr id="115" name="Shape 115"/>
        <p:cNvGrpSpPr/>
        <p:nvPr/>
      </p:nvGrpSpPr>
      <p:grpSpPr>
        <a:xfrm>
          <a:off x="0" y="0"/>
          <a:ext cx="0" cy="0"/>
          <a:chOff x="0" y="0"/>
          <a:chExt cx="0" cy="0"/>
        </a:xfrm>
      </p:grpSpPr>
      <p:cxnSp>
        <p:nvCxnSpPr>
          <p:cNvPr id="116" name="Google Shape;116;p18"/>
          <p:cNvCxnSpPr/>
          <p:nvPr/>
        </p:nvCxnSpPr>
        <p:spPr>
          <a:xfrm>
            <a:off x="457200" y="1524000"/>
            <a:ext cx="8229600" cy="0"/>
          </a:xfrm>
          <a:prstGeom prst="straightConnector1">
            <a:avLst/>
          </a:prstGeom>
          <a:noFill/>
          <a:ln cap="flat" cmpd="sng" w="19050">
            <a:solidFill>
              <a:schemeClr val="dk1"/>
            </a:solidFill>
            <a:prstDash val="solid"/>
            <a:miter lim="800000"/>
            <a:headEnd len="med" w="med" type="none"/>
            <a:tailEnd len="med" w="med" type="none"/>
          </a:ln>
        </p:spPr>
      </p:cxnSp>
      <p:sp>
        <p:nvSpPr>
          <p:cNvPr id="117" name="Google Shape;117;p1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2"/>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8" name="Google Shape;118;p1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alibri"/>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Calibri"/>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Calibri"/>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9pPr>
          </a:lstStyle>
          <a:p/>
        </p:txBody>
      </p:sp>
      <p:sp>
        <p:nvSpPr>
          <p:cNvPr id="119" name="Google Shape;119;p1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0" name="Google Shape;120;p18"/>
          <p:cNvSpPr txBox="1"/>
          <p:nvPr>
            <p:ph idx="11" type="ftr"/>
          </p:nvPr>
        </p:nvSpPr>
        <p:spPr>
          <a:xfrm>
            <a:off x="2667000" y="6245225"/>
            <a:ext cx="38100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1" name="Google Shape;121;p1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1pPr>
            <a:lvl2pPr indent="0" lvl="1"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2pPr>
            <a:lvl3pPr indent="0" lvl="2"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3pPr>
            <a:lvl4pPr indent="0" lvl="3"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4pPr>
            <a:lvl5pPr indent="0" lvl="4"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5pPr>
            <a:lvl6pPr indent="0" lvl="5"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6pPr>
            <a:lvl7pPr indent="0" lvl="6"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7pPr>
            <a:lvl8pPr indent="0" lvl="7"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8pPr>
            <a:lvl9pPr indent="0" lvl="8" marL="0" marR="0" rtl="0" algn="r">
              <a:lnSpc>
                <a:spcPct val="100000"/>
              </a:lnSpc>
              <a:spcBef>
                <a:spcPts val="0"/>
              </a:spcBef>
              <a:spcAft>
                <a:spcPts val="0"/>
              </a:spcAft>
              <a:buClr>
                <a:schemeClr val="dk1"/>
              </a:buClr>
              <a:buSzPts val="1400"/>
              <a:buFont typeface="Calibri"/>
              <a:buNone/>
              <a:defRPr b="0" i="0" sz="1400" u="none">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60"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0"/>
          <p:cNvSpPr txBox="1"/>
          <p:nvPr>
            <p:ph idx="1" type="subTitle"/>
          </p:nvPr>
        </p:nvSpPr>
        <p:spPr>
          <a:xfrm>
            <a:off x="152400" y="4724400"/>
            <a:ext cx="8991600" cy="19050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3200"/>
              <a:buFont typeface="Calibri"/>
              <a:buNone/>
            </a:pPr>
            <a:r>
              <a:t/>
            </a:r>
            <a:endParaRPr b="1" i="0" sz="3200" u="none">
              <a:solidFill>
                <a:srgbClr val="7575D1"/>
              </a:solidFill>
              <a:latin typeface="Calibri"/>
              <a:ea typeface="Calibri"/>
              <a:cs typeface="Calibri"/>
              <a:sym typeface="Calibri"/>
            </a:endParaRPr>
          </a:p>
          <a:p>
            <a:pPr indent="0" lvl="0" marL="0" rtl="0" algn="ctr">
              <a:lnSpc>
                <a:spcPct val="150000"/>
              </a:lnSpc>
              <a:spcBef>
                <a:spcPts val="340"/>
              </a:spcBef>
              <a:spcAft>
                <a:spcPts val="0"/>
              </a:spcAft>
              <a:buClr>
                <a:srgbClr val="262673"/>
              </a:buClr>
              <a:buSzPts val="1700"/>
              <a:buFont typeface="Calibri"/>
              <a:buNone/>
            </a:pPr>
            <a:r>
              <a:rPr b="1" i="1" lang="en-US" sz="1700" u="none">
                <a:solidFill>
                  <a:srgbClr val="262673"/>
                </a:solidFill>
                <a:latin typeface="Calibri"/>
                <a:ea typeface="Calibri"/>
                <a:cs typeface="Calibri"/>
                <a:sym typeface="Calibri"/>
              </a:rPr>
              <a:t>Ministry of Finance and Economic Development</a:t>
            </a:r>
            <a:endParaRPr/>
          </a:p>
          <a:p>
            <a:pPr indent="0" lvl="0" marL="0" rtl="0" algn="ctr">
              <a:lnSpc>
                <a:spcPct val="150000"/>
              </a:lnSpc>
              <a:spcBef>
                <a:spcPts val="340"/>
              </a:spcBef>
              <a:spcAft>
                <a:spcPts val="0"/>
              </a:spcAft>
              <a:buClr>
                <a:srgbClr val="262673"/>
              </a:buClr>
              <a:buSzPts val="1700"/>
              <a:buFont typeface="Calibri"/>
              <a:buNone/>
            </a:pPr>
            <a:r>
              <a:rPr b="1" i="1" lang="en-US" sz="1700" u="none">
                <a:solidFill>
                  <a:srgbClr val="262673"/>
                </a:solidFill>
                <a:latin typeface="Calibri"/>
                <a:ea typeface="Calibri"/>
                <a:cs typeface="Calibri"/>
                <a:sym typeface="Calibri"/>
              </a:rPr>
              <a:t>Freetown, November 2013</a:t>
            </a:r>
            <a:endParaRPr/>
          </a:p>
          <a:p>
            <a:pPr indent="0" lvl="0" marL="0" rtl="0" algn="ctr">
              <a:lnSpc>
                <a:spcPct val="150000"/>
              </a:lnSpc>
              <a:spcBef>
                <a:spcPts val="340"/>
              </a:spcBef>
              <a:spcAft>
                <a:spcPts val="0"/>
              </a:spcAft>
              <a:buClr>
                <a:schemeClr val="dk1"/>
              </a:buClr>
              <a:buSzPts val="1700"/>
              <a:buFont typeface="Calibri"/>
              <a:buNone/>
            </a:pPr>
            <a:r>
              <a:t/>
            </a:r>
            <a:endParaRPr b="1" i="0" sz="1700" u="none">
              <a:solidFill>
                <a:srgbClr val="7575D1"/>
              </a:solidFill>
              <a:latin typeface="Calibri"/>
              <a:ea typeface="Calibri"/>
              <a:cs typeface="Calibri"/>
              <a:sym typeface="Calibri"/>
            </a:endParaRPr>
          </a:p>
          <a:p>
            <a:pPr indent="0" lvl="0" marL="0" rtl="0" algn="ctr">
              <a:spcBef>
                <a:spcPts val="340"/>
              </a:spcBef>
              <a:spcAft>
                <a:spcPts val="0"/>
              </a:spcAft>
              <a:buClr>
                <a:schemeClr val="dk1"/>
              </a:buClr>
              <a:buSzPts val="1700"/>
              <a:buFont typeface="Calibri"/>
              <a:buNone/>
            </a:pPr>
            <a:r>
              <a:t/>
            </a:r>
            <a:endParaRPr b="1" i="0" sz="1700" u="none">
              <a:solidFill>
                <a:srgbClr val="7575D1"/>
              </a:solidFill>
              <a:latin typeface="Calibri"/>
              <a:ea typeface="Calibri"/>
              <a:cs typeface="Calibri"/>
              <a:sym typeface="Calibri"/>
            </a:endParaRPr>
          </a:p>
        </p:txBody>
      </p:sp>
      <p:sp>
        <p:nvSpPr>
          <p:cNvPr id="136" name="Google Shape;136;p20"/>
          <p:cNvSpPr txBox="1"/>
          <p:nvPr/>
        </p:nvSpPr>
        <p:spPr>
          <a:xfrm>
            <a:off x="304800" y="3429000"/>
            <a:ext cx="8458200" cy="10668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7" name="Google Shape;137;p20"/>
          <p:cNvSpPr txBox="1"/>
          <p:nvPr>
            <p:ph type="ctrTitle"/>
          </p:nvPr>
        </p:nvSpPr>
        <p:spPr>
          <a:xfrm>
            <a:off x="685800" y="3124200"/>
            <a:ext cx="7772400" cy="476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2800"/>
              <a:buFont typeface="Calibri"/>
              <a:buNone/>
            </a:pPr>
            <a:br>
              <a:rPr b="0" i="0" lang="en-US" sz="2800" u="none">
                <a:solidFill>
                  <a:schemeClr val="dk2"/>
                </a:solidFill>
                <a:latin typeface="Calibri"/>
                <a:ea typeface="Calibri"/>
                <a:cs typeface="Calibri"/>
                <a:sym typeface="Calibri"/>
              </a:rPr>
            </a:br>
            <a:r>
              <a:rPr b="0" i="0" lang="en-US" sz="2800" u="none">
                <a:solidFill>
                  <a:schemeClr val="dk2"/>
                </a:solidFill>
                <a:latin typeface="Calibri"/>
                <a:ea typeface="Calibri"/>
                <a:cs typeface="Calibri"/>
                <a:sym typeface="Calibri"/>
              </a:rPr>
              <a:t>Finance Act 2013</a:t>
            </a:r>
            <a:br>
              <a:rPr b="0" i="0" lang="en-US" sz="2800" u="none">
                <a:solidFill>
                  <a:schemeClr val="dk2"/>
                </a:solidFill>
                <a:latin typeface="Calibri"/>
                <a:ea typeface="Calibri"/>
                <a:cs typeface="Calibri"/>
                <a:sym typeface="Calibri"/>
              </a:rPr>
            </a:br>
            <a:br>
              <a:rPr b="0" i="0" lang="en-US" sz="2800" u="none">
                <a:solidFill>
                  <a:schemeClr val="dk2"/>
                </a:solidFill>
                <a:latin typeface="Calibri"/>
                <a:ea typeface="Calibri"/>
                <a:cs typeface="Calibri"/>
                <a:sym typeface="Calibri"/>
              </a:rPr>
            </a:br>
            <a:r>
              <a:rPr b="0" i="0" lang="en-US" sz="2800" u="none">
                <a:solidFill>
                  <a:schemeClr val="dk2"/>
                </a:solidFill>
                <a:latin typeface="Calibri"/>
                <a:ea typeface="Calibri"/>
                <a:cs typeface="Calibri"/>
                <a:sym typeface="Calibri"/>
              </a:rPr>
              <a:t>Policy Issues and Implementation</a:t>
            </a:r>
            <a:br>
              <a:rPr b="0" i="0" lang="en-US" sz="2800" u="none">
                <a:solidFill>
                  <a:schemeClr val="dk2"/>
                </a:solidFill>
                <a:latin typeface="Calibri"/>
                <a:ea typeface="Calibri"/>
                <a:cs typeface="Calibri"/>
                <a:sym typeface="Calibri"/>
              </a:rPr>
            </a:b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Calibri"/>
              <a:buNone/>
            </a:pPr>
            <a:r>
              <a:rPr b="0" i="0" lang="en-US" sz="4400" u="none">
                <a:solidFill>
                  <a:schemeClr val="dk2"/>
                </a:solidFill>
                <a:latin typeface="Calibri"/>
                <a:ea typeface="Calibri"/>
                <a:cs typeface="Calibri"/>
                <a:sym typeface="Calibri"/>
              </a:rPr>
              <a:t>Private Ruling (1)</a:t>
            </a:r>
            <a:endParaRPr/>
          </a:p>
        </p:txBody>
      </p:sp>
      <p:sp>
        <p:nvSpPr>
          <p:cNvPr id="197" name="Google Shape;197;p2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262673"/>
              </a:buClr>
              <a:buSzPts val="2800"/>
              <a:buFont typeface="Calibri"/>
              <a:buChar char="•"/>
            </a:pPr>
            <a:r>
              <a:rPr b="0" i="0" lang="en-US" sz="2800" u="none">
                <a:solidFill>
                  <a:srgbClr val="2D2D8A"/>
                </a:solidFill>
                <a:latin typeface="Calibri"/>
                <a:ea typeface="Calibri"/>
                <a:cs typeface="Calibri"/>
                <a:sym typeface="Calibri"/>
              </a:rPr>
              <a:t>Written expression of opinion by the tax authority (NRA) about the way in which tax laws and other specified laws administered by the authority (NRA) would apply to, or be administered in relation to, an entity in relation to a specified scheme</a:t>
            </a:r>
            <a:endParaRPr/>
          </a:p>
          <a:p>
            <a:pPr indent="-342900" lvl="0" marL="342900" marR="0" rtl="0" algn="l">
              <a:lnSpc>
                <a:spcPct val="90000"/>
              </a:lnSpc>
              <a:spcBef>
                <a:spcPts val="1200"/>
              </a:spcBef>
              <a:spcAft>
                <a:spcPts val="0"/>
              </a:spcAft>
              <a:buClr>
                <a:srgbClr val="262673"/>
              </a:buClr>
              <a:buSzPts val="2800"/>
              <a:buFont typeface="Calibri"/>
              <a:buChar char="•"/>
            </a:pPr>
            <a:r>
              <a:rPr b="0" i="0" lang="en-US" sz="2800" u="none">
                <a:solidFill>
                  <a:srgbClr val="2D2D8A"/>
                </a:solidFill>
                <a:latin typeface="Calibri"/>
                <a:ea typeface="Calibri"/>
                <a:cs typeface="Calibri"/>
                <a:sym typeface="Calibri"/>
              </a:rPr>
              <a:t>Applications for and objections against private ruling can be made</a:t>
            </a:r>
            <a:endParaRPr/>
          </a:p>
          <a:p>
            <a:pPr indent="-342900" lvl="0" marL="342900" marR="0" rtl="0" algn="l">
              <a:lnSpc>
                <a:spcPct val="90000"/>
              </a:lnSpc>
              <a:spcBef>
                <a:spcPts val="1200"/>
              </a:spcBef>
              <a:spcAft>
                <a:spcPts val="0"/>
              </a:spcAft>
              <a:buClr>
                <a:srgbClr val="262673"/>
              </a:buClr>
              <a:buSzPts val="2800"/>
              <a:buFont typeface="Calibri"/>
              <a:buChar char="•"/>
            </a:pPr>
            <a:r>
              <a:rPr b="0" i="0" lang="en-US" sz="2800" u="none">
                <a:solidFill>
                  <a:srgbClr val="2D2D8A"/>
                </a:solidFill>
                <a:latin typeface="Calibri"/>
                <a:ea typeface="Calibri"/>
                <a:cs typeface="Calibri"/>
                <a:sym typeface="Calibri"/>
              </a:rPr>
              <a:t>Generally, taxpayers can object to adverse private rulings or a failure to make a private ruling in much the same way that they can object to assessments</a:t>
            </a:r>
            <a:endParaRPr/>
          </a:p>
        </p:txBody>
      </p:sp>
      <p:sp>
        <p:nvSpPr>
          <p:cNvPr id="198" name="Google Shape;198;p29"/>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97">
                                            <p:txEl>
                                              <p:pRg end="0" st="0"/>
                                            </p:txEl>
                                          </p:spTgt>
                                        </p:tgtEl>
                                        <p:attrNameLst>
                                          <p:attrName>style.visibility</p:attrName>
                                        </p:attrNameLst>
                                      </p:cBhvr>
                                      <p:to>
                                        <p:strVal val="visible"/>
                                      </p:to>
                                    </p:set>
                                    <p:anim calcmode="lin" valueType="num">
                                      <p:cBhvr additive="base">
                                        <p:cTn dur="500"/>
                                        <p:tgtEl>
                                          <p:spTgt spid="197">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97">
                                            <p:txEl>
                                              <p:pRg end="1" st="1"/>
                                            </p:txEl>
                                          </p:spTgt>
                                        </p:tgtEl>
                                        <p:attrNameLst>
                                          <p:attrName>style.visibility</p:attrName>
                                        </p:attrNameLst>
                                      </p:cBhvr>
                                      <p:to>
                                        <p:strVal val="visible"/>
                                      </p:to>
                                    </p:set>
                                    <p:anim calcmode="lin" valueType="num">
                                      <p:cBhvr additive="base">
                                        <p:cTn dur="500"/>
                                        <p:tgtEl>
                                          <p:spTgt spid="197">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97">
                                            <p:txEl>
                                              <p:pRg end="2" st="2"/>
                                            </p:txEl>
                                          </p:spTgt>
                                        </p:tgtEl>
                                        <p:attrNameLst>
                                          <p:attrName>style.visibility</p:attrName>
                                        </p:attrNameLst>
                                      </p:cBhvr>
                                      <p:to>
                                        <p:strVal val="visible"/>
                                      </p:to>
                                    </p:set>
                                    <p:anim calcmode="lin" valueType="num">
                                      <p:cBhvr additive="base">
                                        <p:cTn dur="500"/>
                                        <p:tgtEl>
                                          <p:spTgt spid="197">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Calibri"/>
              <a:buNone/>
            </a:pPr>
            <a:r>
              <a:rPr b="0" i="0" lang="en-US" sz="4400" u="none">
                <a:solidFill>
                  <a:schemeClr val="dk2"/>
                </a:solidFill>
                <a:latin typeface="Calibri"/>
                <a:ea typeface="Calibri"/>
                <a:cs typeface="Calibri"/>
                <a:sym typeface="Calibri"/>
              </a:rPr>
              <a:t>Private Ruling (2)</a:t>
            </a:r>
            <a:endParaRPr/>
          </a:p>
        </p:txBody>
      </p:sp>
      <p:sp>
        <p:nvSpPr>
          <p:cNvPr id="204" name="Google Shape;204;p3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Taxable persons planning cross-border transactions to one or more of neighbouring countries may wish to ask for such a ruling with regard to the transactions they envisage</a:t>
            </a:r>
            <a:endParaRPr/>
          </a:p>
          <a:p>
            <a:pPr indent="-342900" lvl="0" marL="342900" marR="0" rtl="0" algn="l">
              <a:lnSpc>
                <a:spcPct val="100000"/>
              </a:lnSpc>
              <a:spcBef>
                <a:spcPts val="64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New provision to include private rulings for all revenue collected by NRA</a:t>
            </a:r>
            <a:endParaRPr/>
          </a:p>
          <a:p>
            <a:pPr indent="-342900" lvl="0" marL="342900" marR="0" rtl="0" algn="l">
              <a:lnSpc>
                <a:spcPct val="100000"/>
              </a:lnSpc>
              <a:spcBef>
                <a:spcPts val="64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Legislation can provide specific details </a:t>
            </a:r>
            <a:endParaRPr/>
          </a:p>
        </p:txBody>
      </p:sp>
      <p:sp>
        <p:nvSpPr>
          <p:cNvPr id="205" name="Google Shape;205;p30"/>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1"/>
          <p:cNvSpPr txBox="1"/>
          <p:nvPr>
            <p:ph type="title"/>
          </p:nvPr>
        </p:nvSpPr>
        <p:spPr>
          <a:xfrm>
            <a:off x="457200" y="28575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accent2"/>
              </a:buClr>
              <a:buSzPts val="4000"/>
              <a:buFont typeface="Calibri"/>
              <a:buNone/>
            </a:pPr>
            <a:r>
              <a:rPr b="0" i="0" lang="en-US" sz="4000" u="none">
                <a:solidFill>
                  <a:schemeClr val="accent2"/>
                </a:solidFill>
                <a:latin typeface="Calibri"/>
                <a:ea typeface="Calibri"/>
                <a:cs typeface="Calibri"/>
                <a:sym typeface="Calibri"/>
              </a:rPr>
              <a:t>Other Issues</a:t>
            </a:r>
            <a:endParaRPr/>
          </a:p>
        </p:txBody>
      </p:sp>
      <p:sp>
        <p:nvSpPr>
          <p:cNvPr id="211" name="Google Shape;211;p31"/>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3600"/>
              <a:buFont typeface="Calibri"/>
              <a:buNone/>
            </a:pPr>
            <a:r>
              <a:rPr b="0" i="0" lang="en-US" sz="3600" u="none">
                <a:solidFill>
                  <a:schemeClr val="dk2"/>
                </a:solidFill>
                <a:latin typeface="Calibri"/>
                <a:ea typeface="Calibri"/>
                <a:cs typeface="Calibri"/>
                <a:sym typeface="Calibri"/>
              </a:rPr>
              <a:t>Electronic Cash Register</a:t>
            </a:r>
            <a:endParaRPr/>
          </a:p>
        </p:txBody>
      </p:sp>
      <p:sp>
        <p:nvSpPr>
          <p:cNvPr id="217" name="Google Shape;217;p32"/>
          <p:cNvSpPr txBox="1"/>
          <p:nvPr>
            <p:ph idx="1" type="body"/>
          </p:nvPr>
        </p:nvSpPr>
        <p:spPr>
          <a:xfrm>
            <a:off x="457200" y="1600200"/>
            <a:ext cx="8382000" cy="4525962"/>
          </a:xfrm>
          <a:prstGeom prst="rect">
            <a:avLst/>
          </a:prstGeom>
          <a:noFill/>
          <a:ln>
            <a:noFill/>
          </a:ln>
        </p:spPr>
        <p:txBody>
          <a:bodyPr anchorCtr="0" anchor="t" bIns="45700" lIns="91425" spcFirstLastPara="1" rIns="91425" wrap="square" tIns="45700">
            <a:noAutofit/>
          </a:bodyPr>
          <a:lstStyle/>
          <a:p>
            <a:pPr indent="-285750" lvl="1" marL="742950" marR="0" rtl="0" algn="l">
              <a:lnSpc>
                <a:spcPct val="100000"/>
              </a:lnSpc>
              <a:spcBef>
                <a:spcPts val="0"/>
              </a:spcBef>
              <a:spcAft>
                <a:spcPts val="0"/>
              </a:spcAft>
              <a:buClr>
                <a:srgbClr val="2D2D8A"/>
              </a:buClr>
              <a:buSzPts val="2400"/>
              <a:buFont typeface="Calibri"/>
              <a:buNone/>
            </a:pPr>
            <a:r>
              <a:rPr b="0" i="0" lang="en-US" sz="2400" u="none" cap="none" strike="noStrike">
                <a:solidFill>
                  <a:srgbClr val="2D2D8A"/>
                </a:solidFill>
                <a:latin typeface="Calibri"/>
                <a:ea typeface="Calibri"/>
                <a:cs typeface="Calibri"/>
                <a:sym typeface="Calibri"/>
              </a:rPr>
              <a:t>Concept</a:t>
            </a:r>
            <a:endParaRPr/>
          </a:p>
          <a:p>
            <a:pPr indent="-285750" lvl="1" marL="742950" marR="0" rtl="0" algn="l">
              <a:lnSpc>
                <a:spcPct val="110000"/>
              </a:lnSpc>
              <a:spcBef>
                <a:spcPts val="1200"/>
              </a:spcBef>
              <a:spcAft>
                <a:spcPts val="0"/>
              </a:spcAft>
              <a:buClr>
                <a:srgbClr val="262673"/>
              </a:buClr>
              <a:buSzPts val="1800"/>
              <a:buFont typeface="Calibri"/>
              <a:buChar char="•"/>
            </a:pPr>
            <a:r>
              <a:rPr b="0" i="0" lang="en-US" sz="1800" u="none" cap="none" strike="noStrike">
                <a:solidFill>
                  <a:srgbClr val="2D2D8A"/>
                </a:solidFill>
                <a:latin typeface="Calibri"/>
                <a:ea typeface="Calibri"/>
                <a:cs typeface="Calibri"/>
                <a:sym typeface="Calibri"/>
              </a:rPr>
              <a:t>The system allows all transaction to be remotely recorded at the NRA main server and has inerasable memory</a:t>
            </a:r>
            <a:endParaRPr/>
          </a:p>
          <a:p>
            <a:pPr indent="-285750" lvl="1" marL="742950" marR="0" rtl="0" algn="l">
              <a:lnSpc>
                <a:spcPct val="110000"/>
              </a:lnSpc>
              <a:spcBef>
                <a:spcPts val="1200"/>
              </a:spcBef>
              <a:spcAft>
                <a:spcPts val="0"/>
              </a:spcAft>
              <a:buClr>
                <a:srgbClr val="262673"/>
              </a:buClr>
              <a:buSzPts val="1800"/>
              <a:buFont typeface="Calibri"/>
              <a:buChar char="•"/>
            </a:pPr>
            <a:r>
              <a:rPr b="0" i="0" lang="en-US" sz="1800" u="none" cap="none" strike="noStrike">
                <a:solidFill>
                  <a:srgbClr val="2D2D8A"/>
                </a:solidFill>
                <a:latin typeface="Calibri"/>
                <a:ea typeface="Calibri"/>
                <a:cs typeface="Calibri"/>
                <a:sym typeface="Calibri"/>
              </a:rPr>
              <a:t>Once system is installed, it requires all registered GST traders to acquire such machine whereby all transactions are inputted and receipt generated instantly</a:t>
            </a:r>
            <a:endParaRPr/>
          </a:p>
          <a:p>
            <a:pPr indent="-285750" lvl="1" marL="742950" marR="0" rtl="0" algn="l">
              <a:lnSpc>
                <a:spcPct val="100000"/>
              </a:lnSpc>
              <a:spcBef>
                <a:spcPts val="480"/>
              </a:spcBef>
              <a:spcAft>
                <a:spcPts val="0"/>
              </a:spcAft>
              <a:buClr>
                <a:srgbClr val="2D2D8A"/>
              </a:buClr>
              <a:buSzPts val="2400"/>
              <a:buFont typeface="Calibri"/>
              <a:buNone/>
            </a:pPr>
            <a:r>
              <a:rPr b="0" i="0" lang="en-US" sz="2400" u="none" cap="none" strike="noStrike">
                <a:solidFill>
                  <a:srgbClr val="2D2D8A"/>
                </a:solidFill>
                <a:latin typeface="Calibri"/>
                <a:ea typeface="Calibri"/>
                <a:cs typeface="Calibri"/>
                <a:sym typeface="Calibri"/>
              </a:rPr>
              <a:t>Implications</a:t>
            </a:r>
            <a:endParaRPr/>
          </a:p>
          <a:p>
            <a:pPr indent="-285750" lvl="1" marL="742950" marR="0" rtl="0" algn="l">
              <a:lnSpc>
                <a:spcPct val="110000"/>
              </a:lnSpc>
              <a:spcBef>
                <a:spcPts val="1200"/>
              </a:spcBef>
              <a:spcAft>
                <a:spcPts val="0"/>
              </a:spcAft>
              <a:buClr>
                <a:srgbClr val="262673"/>
              </a:buClr>
              <a:buSzPts val="1800"/>
              <a:buFont typeface="Calibri"/>
              <a:buChar char="•"/>
            </a:pPr>
            <a:r>
              <a:rPr b="0" i="0" lang="en-US" sz="1800" u="none" cap="none" strike="noStrike">
                <a:solidFill>
                  <a:srgbClr val="2D2D8A"/>
                </a:solidFill>
                <a:latin typeface="Calibri"/>
                <a:ea typeface="Calibri"/>
                <a:cs typeface="Calibri"/>
                <a:sym typeface="Calibri"/>
              </a:rPr>
              <a:t>Domestic GST compliance will improve</a:t>
            </a:r>
            <a:endParaRPr/>
          </a:p>
          <a:p>
            <a:pPr indent="-285750" lvl="1" marL="742950" marR="0" rtl="0" algn="l">
              <a:lnSpc>
                <a:spcPct val="110000"/>
              </a:lnSpc>
              <a:spcBef>
                <a:spcPts val="1200"/>
              </a:spcBef>
              <a:spcAft>
                <a:spcPts val="0"/>
              </a:spcAft>
              <a:buClr>
                <a:srgbClr val="262673"/>
              </a:buClr>
              <a:buSzPts val="1800"/>
              <a:buFont typeface="Calibri"/>
              <a:buChar char="•"/>
            </a:pPr>
            <a:r>
              <a:rPr b="0" i="0" lang="en-US" sz="1800" u="none" cap="none" strike="noStrike">
                <a:solidFill>
                  <a:srgbClr val="2D2D8A"/>
                </a:solidFill>
                <a:latin typeface="Calibri"/>
                <a:ea typeface="Calibri"/>
                <a:cs typeface="Calibri"/>
                <a:sym typeface="Calibri"/>
              </a:rPr>
              <a:t>Revenue will improve</a:t>
            </a:r>
            <a:endParaRPr/>
          </a:p>
          <a:p>
            <a:pPr indent="-285750" lvl="1" marL="742950" marR="0" rtl="0" algn="l">
              <a:lnSpc>
                <a:spcPct val="110000"/>
              </a:lnSpc>
              <a:spcBef>
                <a:spcPts val="1200"/>
              </a:spcBef>
              <a:spcAft>
                <a:spcPts val="0"/>
              </a:spcAft>
              <a:buClr>
                <a:srgbClr val="262673"/>
              </a:buClr>
              <a:buSzPts val="1800"/>
              <a:buFont typeface="Calibri"/>
              <a:buChar char="•"/>
            </a:pPr>
            <a:r>
              <a:rPr b="0" i="0" lang="en-US" sz="1800" u="none" cap="none" strike="noStrike">
                <a:solidFill>
                  <a:srgbClr val="2D2D8A"/>
                </a:solidFill>
                <a:latin typeface="Calibri"/>
                <a:ea typeface="Calibri"/>
                <a:cs typeface="Calibri"/>
                <a:sym typeface="Calibri"/>
              </a:rPr>
              <a:t>Reliable source of data</a:t>
            </a:r>
            <a:endParaRPr/>
          </a:p>
          <a:p>
            <a:pPr indent="-285750" lvl="1" marL="742950" marR="0" rtl="0" algn="l">
              <a:lnSpc>
                <a:spcPct val="110000"/>
              </a:lnSpc>
              <a:spcBef>
                <a:spcPts val="1200"/>
              </a:spcBef>
              <a:spcAft>
                <a:spcPts val="0"/>
              </a:spcAft>
              <a:buClr>
                <a:srgbClr val="2D2D8A"/>
              </a:buClr>
              <a:buSzPts val="2400"/>
              <a:buFont typeface="Calibri"/>
              <a:buNone/>
            </a:pPr>
            <a:r>
              <a:rPr b="0" i="0" lang="en-US" sz="2400" u="none" cap="none" strike="noStrike">
                <a:solidFill>
                  <a:srgbClr val="2D2D8A"/>
                </a:solidFill>
                <a:latin typeface="Calibri"/>
                <a:ea typeface="Calibri"/>
                <a:cs typeface="Calibri"/>
                <a:sym typeface="Calibri"/>
              </a:rPr>
              <a:t>	  Provision for its application</a:t>
            </a:r>
            <a:endParaRPr/>
          </a:p>
          <a:p>
            <a:pPr indent="-190500" lvl="0" marL="342900" marR="0" rtl="0" algn="l">
              <a:spcBef>
                <a:spcPts val="480"/>
              </a:spcBef>
              <a:spcAft>
                <a:spcPts val="0"/>
              </a:spcAft>
              <a:buClr>
                <a:schemeClr val="dk1"/>
              </a:buClr>
              <a:buSzPts val="2400"/>
              <a:buFont typeface="Calibri"/>
              <a:buNone/>
            </a:pPr>
            <a:r>
              <a:t/>
            </a:r>
            <a:endParaRPr b="0" i="0" sz="2400" u="none" cap="none" strike="noStrike">
              <a:solidFill>
                <a:srgbClr val="2D2D8A"/>
              </a:solidFill>
              <a:latin typeface="Calibri"/>
              <a:ea typeface="Calibri"/>
              <a:cs typeface="Calibri"/>
              <a:sym typeface="Calibri"/>
            </a:endParaRPr>
          </a:p>
        </p:txBody>
      </p:sp>
      <p:sp>
        <p:nvSpPr>
          <p:cNvPr id="218" name="Google Shape;218;p32"/>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33"/>
          <p:cNvSpPr txBox="1"/>
          <p:nvPr>
            <p:ph type="title"/>
          </p:nvPr>
        </p:nvSpPr>
        <p:spPr>
          <a:xfrm>
            <a:off x="685800" y="38100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4000"/>
              <a:buFont typeface="Calibri"/>
              <a:buNone/>
            </a:pPr>
            <a:r>
              <a:rPr b="0" i="0" lang="en-US" sz="4000" u="none">
                <a:solidFill>
                  <a:schemeClr val="dk2"/>
                </a:solidFill>
                <a:latin typeface="Calibri"/>
                <a:ea typeface="Calibri"/>
                <a:cs typeface="Calibri"/>
                <a:sym typeface="Calibri"/>
              </a:rPr>
              <a:t>Zero Rate Mineral Export</a:t>
            </a:r>
            <a:endParaRPr/>
          </a:p>
        </p:txBody>
      </p:sp>
      <p:sp>
        <p:nvSpPr>
          <p:cNvPr id="224" name="Google Shape;224;p33"/>
          <p:cNvSpPr txBox="1"/>
          <p:nvPr>
            <p:ph idx="1" type="body"/>
          </p:nvPr>
        </p:nvSpPr>
        <p:spPr>
          <a:xfrm>
            <a:off x="457200" y="1905000"/>
            <a:ext cx="8229600" cy="4221162"/>
          </a:xfrm>
          <a:prstGeom prst="rect">
            <a:avLst/>
          </a:prstGeom>
          <a:noFill/>
          <a:ln>
            <a:noFill/>
          </a:ln>
        </p:spPr>
        <p:txBody>
          <a:bodyPr anchorCtr="0" anchor="t" bIns="45700" lIns="91425" spcFirstLastPara="1" rIns="91425" wrap="square" tIns="45700">
            <a:noAutofit/>
          </a:bodyPr>
          <a:lstStyle/>
          <a:p>
            <a:pPr indent="-342900" lvl="1" marL="342900" marR="0" rtl="0" algn="l">
              <a:lnSpc>
                <a:spcPct val="110000"/>
              </a:lnSpc>
              <a:spcBef>
                <a:spcPts val="0"/>
              </a:spcBef>
              <a:spcAft>
                <a:spcPts val="0"/>
              </a:spcAft>
              <a:buClr>
                <a:srgbClr val="262673"/>
              </a:buClr>
              <a:buSzPts val="2000"/>
              <a:buFont typeface="Calibri"/>
              <a:buChar char="•"/>
            </a:pPr>
            <a:r>
              <a:rPr b="0" i="0" lang="en-US" sz="2000" u="none" cap="none" strike="noStrike">
                <a:solidFill>
                  <a:srgbClr val="262673"/>
                </a:solidFill>
                <a:latin typeface="Calibri"/>
                <a:ea typeface="Calibri"/>
                <a:cs typeface="Calibri"/>
                <a:sym typeface="Calibri"/>
              </a:rPr>
              <a:t>The law originally exempt minerals from GST</a:t>
            </a:r>
            <a:endParaRPr/>
          </a:p>
          <a:p>
            <a:pPr indent="-342900" lvl="1" marL="342900" marR="0" rtl="0" algn="l">
              <a:lnSpc>
                <a:spcPct val="110000"/>
              </a:lnSpc>
              <a:spcBef>
                <a:spcPts val="1200"/>
              </a:spcBef>
              <a:spcAft>
                <a:spcPts val="0"/>
              </a:spcAft>
              <a:buClr>
                <a:srgbClr val="262673"/>
              </a:buClr>
              <a:buSzPts val="2000"/>
              <a:buFont typeface="Calibri"/>
              <a:buChar char="•"/>
            </a:pPr>
            <a:r>
              <a:rPr b="0" i="0" lang="en-US" sz="2000" u="none" cap="none" strike="noStrike">
                <a:solidFill>
                  <a:srgbClr val="262673"/>
                </a:solidFill>
                <a:latin typeface="Calibri"/>
                <a:ea typeface="Calibri"/>
                <a:cs typeface="Calibri"/>
                <a:sym typeface="Calibri"/>
              </a:rPr>
              <a:t>International best practices require zero-rating of export with GST</a:t>
            </a:r>
            <a:endParaRPr/>
          </a:p>
          <a:p>
            <a:pPr indent="-342900" lvl="1" marL="342900" marR="0" rtl="0" algn="l">
              <a:lnSpc>
                <a:spcPct val="110000"/>
              </a:lnSpc>
              <a:spcBef>
                <a:spcPts val="1200"/>
              </a:spcBef>
              <a:spcAft>
                <a:spcPts val="0"/>
              </a:spcAft>
              <a:buClr>
                <a:srgbClr val="262673"/>
              </a:buClr>
              <a:buSzPts val="2000"/>
              <a:buFont typeface="Calibri"/>
              <a:buChar char="•"/>
            </a:pPr>
            <a:r>
              <a:rPr b="0" i="0" lang="en-US" sz="2000" u="none" cap="none" strike="noStrike">
                <a:solidFill>
                  <a:srgbClr val="262673"/>
                </a:solidFill>
                <a:latin typeface="Calibri"/>
                <a:ea typeface="Calibri"/>
                <a:cs typeface="Calibri"/>
                <a:sym typeface="Calibri"/>
              </a:rPr>
              <a:t>This has been reflected as a new provision to allow mining companies to pay GST and claim it at the end of production</a:t>
            </a:r>
            <a:endParaRPr/>
          </a:p>
          <a:p>
            <a:pPr indent="-342900" lvl="1" marL="342900" marR="0" rtl="0" algn="l">
              <a:lnSpc>
                <a:spcPct val="110000"/>
              </a:lnSpc>
              <a:spcBef>
                <a:spcPts val="1200"/>
              </a:spcBef>
              <a:spcAft>
                <a:spcPts val="0"/>
              </a:spcAft>
              <a:buClr>
                <a:srgbClr val="262673"/>
              </a:buClr>
              <a:buSzPts val="2000"/>
              <a:buFont typeface="Calibri"/>
              <a:buChar char="•"/>
            </a:pPr>
            <a:r>
              <a:rPr b="0" i="0" lang="en-US" sz="2000" u="none" cap="none" strike="noStrike">
                <a:solidFill>
                  <a:srgbClr val="262673"/>
                </a:solidFill>
                <a:latin typeface="Calibri"/>
                <a:ea typeface="Calibri"/>
                <a:cs typeface="Calibri"/>
                <a:sym typeface="Calibri"/>
              </a:rPr>
              <a:t>Minerals are no longer exempt supplies as provided in the GST Act 2009</a:t>
            </a:r>
            <a:endParaRPr/>
          </a:p>
          <a:p>
            <a:pPr indent="-215900" lvl="0" marL="342900" marR="0" rtl="0" algn="l">
              <a:spcBef>
                <a:spcPts val="400"/>
              </a:spcBef>
              <a:spcAft>
                <a:spcPts val="0"/>
              </a:spcAft>
              <a:buClr>
                <a:schemeClr val="dk1"/>
              </a:buClr>
              <a:buSzPts val="2000"/>
              <a:buFont typeface="Calibri"/>
              <a:buNone/>
            </a:pPr>
            <a:r>
              <a:t/>
            </a:r>
            <a:endParaRPr b="0" i="0" sz="2000" u="none" cap="none" strike="noStrike">
              <a:solidFill>
                <a:srgbClr val="262673"/>
              </a:solidFill>
              <a:latin typeface="Calibri"/>
              <a:ea typeface="Calibri"/>
              <a:cs typeface="Calibri"/>
              <a:sym typeface="Calibri"/>
            </a:endParaRPr>
          </a:p>
        </p:txBody>
      </p:sp>
      <p:sp>
        <p:nvSpPr>
          <p:cNvPr id="225" name="Google Shape;225;p33"/>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34"/>
          <p:cNvSpPr txBox="1"/>
          <p:nvPr>
            <p:ph type="title"/>
          </p:nvPr>
        </p:nvSpPr>
        <p:spPr>
          <a:xfrm>
            <a:off x="228600" y="274637"/>
            <a:ext cx="8610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Calibri"/>
              <a:buNone/>
            </a:pPr>
            <a:r>
              <a:rPr b="0" i="0" lang="en-US" sz="4000" u="none">
                <a:solidFill>
                  <a:schemeClr val="dk2"/>
                </a:solidFill>
                <a:latin typeface="Calibri"/>
                <a:ea typeface="Calibri"/>
                <a:cs typeface="Calibri"/>
                <a:sym typeface="Calibri"/>
              </a:rPr>
              <a:t>Promotion of Investment in Refinery</a:t>
            </a:r>
            <a:endParaRPr/>
          </a:p>
        </p:txBody>
      </p:sp>
      <p:sp>
        <p:nvSpPr>
          <p:cNvPr id="231" name="Google Shape;231;p3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Investment incentives provided to encourage investment in the oil and gas sector</a:t>
            </a:r>
            <a:endParaRPr/>
          </a:p>
          <a:p>
            <a:pPr indent="-342900" lvl="0" marL="342900" marR="0" rtl="0" algn="l">
              <a:lnSpc>
                <a:spcPct val="100000"/>
              </a:lnSpc>
              <a:spcBef>
                <a:spcPts val="64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For the construction of refining facilities</a:t>
            </a:r>
            <a:endParaRPr/>
          </a:p>
          <a:p>
            <a:pPr indent="-342900" lvl="0" marL="342900" marR="0" rtl="0" algn="l">
              <a:lnSpc>
                <a:spcPct val="100000"/>
              </a:lnSpc>
              <a:spcBef>
                <a:spcPts val="64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Improve facilities for marketing and distribution</a:t>
            </a:r>
            <a:endParaRPr/>
          </a:p>
        </p:txBody>
      </p:sp>
      <p:sp>
        <p:nvSpPr>
          <p:cNvPr id="232" name="Google Shape;232;p34"/>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Calibri"/>
              <a:buNone/>
            </a:pPr>
            <a:r>
              <a:rPr b="0" i="0" lang="en-US" sz="4000" u="none">
                <a:solidFill>
                  <a:schemeClr val="dk2"/>
                </a:solidFill>
                <a:latin typeface="Calibri"/>
                <a:ea typeface="Calibri"/>
                <a:cs typeface="Calibri"/>
                <a:sym typeface="Calibri"/>
              </a:rPr>
              <a:t>Promotion of Investment in Manufacturing</a:t>
            </a:r>
            <a:endParaRPr/>
          </a:p>
        </p:txBody>
      </p:sp>
      <p:sp>
        <p:nvSpPr>
          <p:cNvPr id="238" name="Google Shape;238;p3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Encourage manufacturing to boost export</a:t>
            </a:r>
            <a:endParaRPr/>
          </a:p>
          <a:p>
            <a:pPr indent="-342900" lvl="0" marL="342900" marR="0" rtl="0" algn="l">
              <a:lnSpc>
                <a:spcPct val="100000"/>
              </a:lnSpc>
              <a:spcBef>
                <a:spcPts val="64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The opportunity to actively promote export diversification and investment in manufacturing</a:t>
            </a:r>
            <a:endParaRPr/>
          </a:p>
          <a:p>
            <a:pPr indent="-139700" lvl="0" marL="342900" marR="0" rtl="0" algn="l">
              <a:spcBef>
                <a:spcPts val="640"/>
              </a:spcBef>
              <a:spcAft>
                <a:spcPts val="0"/>
              </a:spcAft>
              <a:buClr>
                <a:schemeClr val="dk1"/>
              </a:buClr>
              <a:buSzPts val="3200"/>
              <a:buFont typeface="Calibri"/>
              <a:buNone/>
            </a:pPr>
            <a:r>
              <a:t/>
            </a:r>
            <a:endParaRPr b="0" i="0" sz="3200" u="none">
              <a:solidFill>
                <a:srgbClr val="2D2D8A"/>
              </a:solidFill>
              <a:latin typeface="Calibri"/>
              <a:ea typeface="Calibri"/>
              <a:cs typeface="Calibri"/>
              <a:sym typeface="Calibri"/>
            </a:endParaRPr>
          </a:p>
        </p:txBody>
      </p:sp>
      <p:sp>
        <p:nvSpPr>
          <p:cNvPr id="239" name="Google Shape;239;p35"/>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600"/>
              <a:buFont typeface="Calibri"/>
              <a:buNone/>
            </a:pPr>
            <a:r>
              <a:rPr b="0" i="0" lang="en-US" sz="3600" u="none">
                <a:solidFill>
                  <a:schemeClr val="dk2"/>
                </a:solidFill>
                <a:latin typeface="Calibri"/>
                <a:ea typeface="Calibri"/>
                <a:cs typeface="Calibri"/>
                <a:sym typeface="Calibri"/>
              </a:rPr>
              <a:t>Promotion of Investment in Agriculture</a:t>
            </a:r>
            <a:endParaRPr/>
          </a:p>
        </p:txBody>
      </p:sp>
      <p:sp>
        <p:nvSpPr>
          <p:cNvPr id="245" name="Google Shape;245;p3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Fiscal incentives on all agricultural inputs, including vaccines for poultry and livestock</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Fertilizers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Pesticides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Seeds and seedlings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Hybrid tree seeds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Seed animal for feeding purpose</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Day-old-chicks, etc</a:t>
            </a:r>
            <a:endParaRPr/>
          </a:p>
        </p:txBody>
      </p:sp>
      <p:sp>
        <p:nvSpPr>
          <p:cNvPr id="246" name="Google Shape;246;p36"/>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600"/>
              <a:buFont typeface="Calibri"/>
              <a:buNone/>
            </a:pPr>
            <a:r>
              <a:rPr b="0" i="0" lang="en-US" sz="3600" u="none">
                <a:solidFill>
                  <a:schemeClr val="dk2"/>
                </a:solidFill>
                <a:latin typeface="Calibri"/>
                <a:ea typeface="Calibri"/>
                <a:cs typeface="Calibri"/>
                <a:sym typeface="Calibri"/>
              </a:rPr>
              <a:t>Work Permit Tax Clearance Certificate</a:t>
            </a:r>
            <a:endParaRPr/>
          </a:p>
        </p:txBody>
      </p:sp>
      <p:sp>
        <p:nvSpPr>
          <p:cNvPr id="252" name="Google Shape;252;p3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The need to strengthen compliance with employment taxes (payroll, PAYE taxes, etc)</a:t>
            </a:r>
            <a:endParaRPr/>
          </a:p>
          <a:p>
            <a:pPr indent="-342900" lvl="0" marL="342900" marR="0" rtl="0" algn="l">
              <a:lnSpc>
                <a:spcPct val="100000"/>
              </a:lnSpc>
              <a:spcBef>
                <a:spcPts val="640"/>
              </a:spcBef>
              <a:spcAft>
                <a:spcPts val="0"/>
              </a:spcAft>
              <a:buClr>
                <a:srgbClr val="2D2D8A"/>
              </a:buClr>
              <a:buSzPts val="3200"/>
              <a:buFont typeface="Calibri"/>
              <a:buChar char="•"/>
            </a:pPr>
            <a:r>
              <a:rPr b="0" i="0" lang="en-US" sz="3200" u="none">
                <a:solidFill>
                  <a:srgbClr val="2D2D8A"/>
                </a:solidFill>
                <a:latin typeface="Calibri"/>
                <a:ea typeface="Calibri"/>
                <a:cs typeface="Calibri"/>
                <a:sym typeface="Calibri"/>
              </a:rPr>
              <a:t>Tax clearance certificate – a requirement for the renewal of permits for all foreign workers</a:t>
            </a:r>
            <a:endParaRPr/>
          </a:p>
          <a:p>
            <a:pPr indent="-139700" lvl="0" marL="342900" marR="0" rtl="0" algn="l">
              <a:spcBef>
                <a:spcPts val="640"/>
              </a:spcBef>
              <a:spcAft>
                <a:spcPts val="0"/>
              </a:spcAft>
              <a:buClr>
                <a:schemeClr val="dk1"/>
              </a:buClr>
              <a:buSzPts val="3200"/>
              <a:buFont typeface="Calibri"/>
              <a:buNone/>
            </a:pPr>
            <a:r>
              <a:t/>
            </a:r>
            <a:endParaRPr b="0" i="0" sz="3200" u="none">
              <a:solidFill>
                <a:srgbClr val="2D2D8A"/>
              </a:solidFill>
              <a:latin typeface="Calibri"/>
              <a:ea typeface="Calibri"/>
              <a:cs typeface="Calibri"/>
              <a:sym typeface="Calibri"/>
            </a:endParaRPr>
          </a:p>
        </p:txBody>
      </p:sp>
      <p:sp>
        <p:nvSpPr>
          <p:cNvPr id="253" name="Google Shape;253;p37"/>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4400"/>
              <a:buFont typeface="Calibri"/>
              <a:buNone/>
            </a:pPr>
            <a:r>
              <a:rPr b="0" i="0" lang="en-US" sz="4400" u="none">
                <a:solidFill>
                  <a:schemeClr val="dk2"/>
                </a:solidFill>
                <a:latin typeface="Calibri"/>
                <a:ea typeface="Calibri"/>
                <a:cs typeface="Calibri"/>
                <a:sym typeface="Calibri"/>
              </a:rPr>
              <a:t>Agenda</a:t>
            </a:r>
            <a:endParaRPr/>
          </a:p>
        </p:txBody>
      </p:sp>
      <p:sp>
        <p:nvSpPr>
          <p:cNvPr id="143" name="Google Shape;143;p21"/>
          <p:cNvSpPr txBox="1"/>
          <p:nvPr>
            <p:ph idx="1" type="body"/>
          </p:nvPr>
        </p:nvSpPr>
        <p:spPr>
          <a:xfrm>
            <a:off x="457200" y="1828800"/>
            <a:ext cx="8229600" cy="4297362"/>
          </a:xfrm>
          <a:prstGeom prst="rect">
            <a:avLst/>
          </a:prstGeom>
          <a:noFill/>
          <a:ln>
            <a:noFill/>
          </a:ln>
        </p:spPr>
        <p:txBody>
          <a:bodyPr anchorCtr="0" anchor="t" bIns="45700" lIns="91425" spcFirstLastPara="1" rIns="91425" wrap="square" tIns="45700">
            <a:noAutofit/>
          </a:bodyPr>
          <a:lstStyle/>
          <a:p>
            <a:pPr indent="-228600" lvl="0" marL="342900" marR="0" rtl="0" algn="l">
              <a:lnSpc>
                <a:spcPct val="110000"/>
              </a:lnSpc>
              <a:spcBef>
                <a:spcPts val="0"/>
              </a:spcBef>
              <a:spcAft>
                <a:spcPts val="0"/>
              </a:spcAft>
              <a:buClr>
                <a:srgbClr val="262673"/>
              </a:buClr>
              <a:buSzPts val="1800"/>
              <a:buFont typeface="Calibri"/>
              <a:buChar char="•"/>
            </a:pPr>
            <a:r>
              <a:rPr b="0" i="0" lang="en-US" sz="1800" u="none" cap="none" strike="noStrike">
                <a:solidFill>
                  <a:srgbClr val="262673"/>
                </a:solidFill>
                <a:latin typeface="Calibri"/>
                <a:ea typeface="Calibri"/>
                <a:cs typeface="Calibri"/>
                <a:sym typeface="Calibri"/>
              </a:rPr>
              <a:t>Objective</a:t>
            </a:r>
            <a:endParaRPr/>
          </a:p>
          <a:p>
            <a:pPr indent="-228600" lvl="0" marL="342900" marR="0" rtl="0" algn="l">
              <a:lnSpc>
                <a:spcPct val="110000"/>
              </a:lnSpc>
              <a:spcBef>
                <a:spcPts val="1200"/>
              </a:spcBef>
              <a:spcAft>
                <a:spcPts val="0"/>
              </a:spcAft>
              <a:buClr>
                <a:srgbClr val="262673"/>
              </a:buClr>
              <a:buSzPts val="1800"/>
              <a:buFont typeface="Calibri"/>
              <a:buChar char="•"/>
            </a:pPr>
            <a:r>
              <a:rPr b="0" i="0" lang="en-US" sz="1800" u="none" cap="none" strike="noStrike">
                <a:solidFill>
                  <a:srgbClr val="262673"/>
                </a:solidFill>
                <a:latin typeface="Calibri"/>
                <a:ea typeface="Calibri"/>
                <a:cs typeface="Calibri"/>
                <a:sym typeface="Calibri"/>
              </a:rPr>
              <a:t>Definitions and Applications</a:t>
            </a:r>
            <a:endParaRPr/>
          </a:p>
          <a:p>
            <a:pPr indent="-228600" lvl="0" marL="342900" marR="0" rtl="0" algn="l">
              <a:lnSpc>
                <a:spcPct val="110000"/>
              </a:lnSpc>
              <a:spcBef>
                <a:spcPts val="1200"/>
              </a:spcBef>
              <a:spcAft>
                <a:spcPts val="0"/>
              </a:spcAft>
              <a:buClr>
                <a:srgbClr val="262673"/>
              </a:buClr>
              <a:buSzPts val="1800"/>
              <a:buFont typeface="Calibri"/>
              <a:buChar char="•"/>
            </a:pPr>
            <a:r>
              <a:rPr b="0" i="0" lang="en-US" sz="1800" u="none" cap="none" strike="noStrike">
                <a:solidFill>
                  <a:srgbClr val="262673"/>
                </a:solidFill>
                <a:latin typeface="Calibri"/>
                <a:ea typeface="Calibri"/>
                <a:cs typeface="Calibri"/>
                <a:sym typeface="Calibri"/>
              </a:rPr>
              <a:t>New Issues in ITA 2000</a:t>
            </a:r>
            <a:endParaRPr/>
          </a:p>
          <a:p>
            <a:pPr indent="-228600" lvl="0" marL="342900" marR="0" rtl="0" algn="l">
              <a:lnSpc>
                <a:spcPct val="110000"/>
              </a:lnSpc>
              <a:spcBef>
                <a:spcPts val="1200"/>
              </a:spcBef>
              <a:spcAft>
                <a:spcPts val="0"/>
              </a:spcAft>
              <a:buClr>
                <a:srgbClr val="262673"/>
              </a:buClr>
              <a:buSzPts val="1800"/>
              <a:buFont typeface="Calibri"/>
              <a:buChar char="•"/>
            </a:pPr>
            <a:r>
              <a:rPr b="0" i="0" lang="en-US" sz="1800" u="none" cap="none" strike="noStrike">
                <a:solidFill>
                  <a:srgbClr val="262673"/>
                </a:solidFill>
                <a:latin typeface="Calibri"/>
                <a:ea typeface="Calibri"/>
                <a:cs typeface="Calibri"/>
                <a:sym typeface="Calibri"/>
              </a:rPr>
              <a:t>Other Issues</a:t>
            </a:r>
            <a:endParaRPr/>
          </a:p>
          <a:p>
            <a:pPr indent="-228600" lvl="1" marL="742950" marR="0" rtl="0" algn="l">
              <a:lnSpc>
                <a:spcPct val="110000"/>
              </a:lnSpc>
              <a:spcBef>
                <a:spcPts val="1200"/>
              </a:spcBef>
              <a:spcAft>
                <a:spcPts val="0"/>
              </a:spcAft>
              <a:buClr>
                <a:srgbClr val="262673"/>
              </a:buClr>
              <a:buSzPts val="1400"/>
              <a:buFont typeface="Calibri"/>
              <a:buChar char="–"/>
            </a:pPr>
            <a:r>
              <a:rPr b="0" i="0" lang="en-US" sz="1400" u="none" cap="none" strike="noStrike">
                <a:solidFill>
                  <a:srgbClr val="262673"/>
                </a:solidFill>
                <a:latin typeface="Calibri"/>
                <a:ea typeface="Calibri"/>
                <a:cs typeface="Calibri"/>
                <a:sym typeface="Calibri"/>
              </a:rPr>
              <a:t>Extractive Industries Revenue (Imposition) Act</a:t>
            </a:r>
            <a:endParaRPr/>
          </a:p>
          <a:p>
            <a:pPr indent="-228600" lvl="1" marL="742950" marR="0" rtl="0" algn="l">
              <a:lnSpc>
                <a:spcPct val="110000"/>
              </a:lnSpc>
              <a:spcBef>
                <a:spcPts val="1200"/>
              </a:spcBef>
              <a:spcAft>
                <a:spcPts val="0"/>
              </a:spcAft>
              <a:buClr>
                <a:srgbClr val="262673"/>
              </a:buClr>
              <a:buSzPts val="1400"/>
              <a:buFont typeface="Calibri"/>
              <a:buChar char="–"/>
            </a:pPr>
            <a:r>
              <a:rPr b="0" i="0" lang="en-US" sz="1400" u="none" cap="none" strike="noStrike">
                <a:solidFill>
                  <a:srgbClr val="262673"/>
                </a:solidFill>
                <a:latin typeface="Calibri"/>
                <a:ea typeface="Calibri"/>
                <a:cs typeface="Calibri"/>
                <a:sym typeface="Calibri"/>
              </a:rPr>
              <a:t>Resource rent tax for mining and petroleum</a:t>
            </a:r>
            <a:endParaRPr/>
          </a:p>
          <a:p>
            <a:pPr indent="-228600" lvl="1" marL="742950" marR="0" rtl="0" algn="l">
              <a:lnSpc>
                <a:spcPct val="110000"/>
              </a:lnSpc>
              <a:spcBef>
                <a:spcPts val="1200"/>
              </a:spcBef>
              <a:spcAft>
                <a:spcPts val="0"/>
              </a:spcAft>
              <a:buClr>
                <a:srgbClr val="262673"/>
              </a:buClr>
              <a:buSzPts val="1400"/>
              <a:buFont typeface="Calibri"/>
              <a:buChar char="–"/>
            </a:pPr>
            <a:r>
              <a:rPr b="0" i="0" lang="en-US" sz="1400" u="none" cap="none" strike="noStrike">
                <a:solidFill>
                  <a:srgbClr val="262673"/>
                </a:solidFill>
                <a:latin typeface="Calibri"/>
                <a:ea typeface="Calibri"/>
                <a:cs typeface="Calibri"/>
                <a:sym typeface="Calibri"/>
              </a:rPr>
              <a:t>Petroleum fiscal regime</a:t>
            </a:r>
            <a:endParaRPr/>
          </a:p>
          <a:p>
            <a:pPr indent="-228600" lvl="1" marL="742950" marR="0" rtl="0" algn="l">
              <a:lnSpc>
                <a:spcPct val="110000"/>
              </a:lnSpc>
              <a:spcBef>
                <a:spcPts val="1200"/>
              </a:spcBef>
              <a:spcAft>
                <a:spcPts val="0"/>
              </a:spcAft>
              <a:buClr>
                <a:srgbClr val="262673"/>
              </a:buClr>
              <a:buSzPts val="1400"/>
              <a:buFont typeface="Calibri"/>
              <a:buChar char="–"/>
            </a:pPr>
            <a:r>
              <a:rPr b="0" i="0" lang="en-US" sz="1400" u="none" cap="none" strike="noStrike">
                <a:solidFill>
                  <a:srgbClr val="262673"/>
                </a:solidFill>
                <a:latin typeface="Calibri"/>
                <a:ea typeface="Calibri"/>
                <a:cs typeface="Calibri"/>
                <a:sym typeface="Calibri"/>
              </a:rPr>
              <a:t>Mineral revenue forecasts</a:t>
            </a:r>
            <a:endParaRPr/>
          </a:p>
        </p:txBody>
      </p:sp>
      <p:sp>
        <p:nvSpPr>
          <p:cNvPr id="144" name="Google Shape;144;p21"/>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43">
                                            <p:txEl>
                                              <p:pRg end="0" st="0"/>
                                            </p:txEl>
                                          </p:spTgt>
                                        </p:tgtEl>
                                        <p:attrNameLst>
                                          <p:attrName>style.visibility</p:attrName>
                                        </p:attrNameLst>
                                      </p:cBhvr>
                                      <p:to>
                                        <p:strVal val="visible"/>
                                      </p:to>
                                    </p:set>
                                    <p:anim calcmode="lin" valueType="num">
                                      <p:cBhvr additive="base">
                                        <p:cTn dur="500"/>
                                        <p:tgtEl>
                                          <p:spTgt spid="143">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43">
                                            <p:txEl>
                                              <p:pRg end="1" st="1"/>
                                            </p:txEl>
                                          </p:spTgt>
                                        </p:tgtEl>
                                        <p:attrNameLst>
                                          <p:attrName>style.visibility</p:attrName>
                                        </p:attrNameLst>
                                      </p:cBhvr>
                                      <p:to>
                                        <p:strVal val="visible"/>
                                      </p:to>
                                    </p:set>
                                    <p:anim calcmode="lin" valueType="num">
                                      <p:cBhvr additive="base">
                                        <p:cTn dur="500"/>
                                        <p:tgtEl>
                                          <p:spTgt spid="143">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43">
                                            <p:txEl>
                                              <p:pRg end="2" st="2"/>
                                            </p:txEl>
                                          </p:spTgt>
                                        </p:tgtEl>
                                        <p:attrNameLst>
                                          <p:attrName>style.visibility</p:attrName>
                                        </p:attrNameLst>
                                      </p:cBhvr>
                                      <p:to>
                                        <p:strVal val="visible"/>
                                      </p:to>
                                    </p:set>
                                    <p:anim calcmode="lin" valueType="num">
                                      <p:cBhvr additive="base">
                                        <p:cTn dur="500"/>
                                        <p:tgtEl>
                                          <p:spTgt spid="143">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43">
                                            <p:txEl>
                                              <p:pRg end="3" st="3"/>
                                            </p:txEl>
                                          </p:spTgt>
                                        </p:tgtEl>
                                        <p:attrNameLst>
                                          <p:attrName>style.visibility</p:attrName>
                                        </p:attrNameLst>
                                      </p:cBhvr>
                                      <p:to>
                                        <p:strVal val="visible"/>
                                      </p:to>
                                    </p:set>
                                    <p:anim calcmode="lin" valueType="num">
                                      <p:cBhvr additive="base">
                                        <p:cTn dur="500"/>
                                        <p:tgtEl>
                                          <p:spTgt spid="143">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43">
                                            <p:txEl>
                                              <p:pRg end="4" st="4"/>
                                            </p:txEl>
                                          </p:spTgt>
                                        </p:tgtEl>
                                        <p:attrNameLst>
                                          <p:attrName>style.visibility</p:attrName>
                                        </p:attrNameLst>
                                      </p:cBhvr>
                                      <p:to>
                                        <p:strVal val="visible"/>
                                      </p:to>
                                    </p:set>
                                    <p:anim calcmode="lin" valueType="num">
                                      <p:cBhvr additive="base">
                                        <p:cTn dur="500"/>
                                        <p:tgtEl>
                                          <p:spTgt spid="143">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43">
                                            <p:txEl>
                                              <p:pRg end="5" st="5"/>
                                            </p:txEl>
                                          </p:spTgt>
                                        </p:tgtEl>
                                        <p:attrNameLst>
                                          <p:attrName>style.visibility</p:attrName>
                                        </p:attrNameLst>
                                      </p:cBhvr>
                                      <p:to>
                                        <p:strVal val="visible"/>
                                      </p:to>
                                    </p:set>
                                    <p:anim calcmode="lin" valueType="num">
                                      <p:cBhvr additive="base">
                                        <p:cTn dur="500"/>
                                        <p:tgtEl>
                                          <p:spTgt spid="143">
                                            <p:txEl>
                                              <p:pRg end="5" st="5"/>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43">
                                            <p:txEl>
                                              <p:pRg end="6" st="6"/>
                                            </p:txEl>
                                          </p:spTgt>
                                        </p:tgtEl>
                                        <p:attrNameLst>
                                          <p:attrName>style.visibility</p:attrName>
                                        </p:attrNameLst>
                                      </p:cBhvr>
                                      <p:to>
                                        <p:strVal val="visible"/>
                                      </p:to>
                                    </p:set>
                                    <p:anim calcmode="lin" valueType="num">
                                      <p:cBhvr additive="base">
                                        <p:cTn dur="500"/>
                                        <p:tgtEl>
                                          <p:spTgt spid="143">
                                            <p:txEl>
                                              <p:pRg end="6" st="6"/>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43">
                                            <p:txEl>
                                              <p:pRg end="7" st="7"/>
                                            </p:txEl>
                                          </p:spTgt>
                                        </p:tgtEl>
                                        <p:attrNameLst>
                                          <p:attrName>style.visibility</p:attrName>
                                        </p:attrNameLst>
                                      </p:cBhvr>
                                      <p:to>
                                        <p:strVal val="visible"/>
                                      </p:to>
                                    </p:set>
                                    <p:anim calcmode="lin" valueType="num">
                                      <p:cBhvr additive="base">
                                        <p:cTn dur="500"/>
                                        <p:tgtEl>
                                          <p:spTgt spid="143">
                                            <p:txEl>
                                              <p:pRg end="7" st="7"/>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2"/>
          <p:cNvSpPr txBox="1"/>
          <p:nvPr>
            <p:ph type="title"/>
          </p:nvPr>
        </p:nvSpPr>
        <p:spPr>
          <a:xfrm>
            <a:off x="457200" y="685800"/>
            <a:ext cx="8077200" cy="762000"/>
          </a:xfrm>
          <a:prstGeom prst="rect">
            <a:avLst/>
          </a:prstGeom>
          <a:noFill/>
          <a:ln>
            <a:noFill/>
          </a:ln>
        </p:spPr>
        <p:txBody>
          <a:bodyPr anchorCtr="0" anchor="t" bIns="45700" lIns="91425" spcFirstLastPara="1" rIns="91425" wrap="square" tIns="0">
            <a:noAutofit/>
          </a:bodyPr>
          <a:lstStyle/>
          <a:p>
            <a:pPr indent="0" lvl="0" marL="0" rtl="0" algn="l">
              <a:lnSpc>
                <a:spcPct val="100000"/>
              </a:lnSpc>
              <a:spcBef>
                <a:spcPts val="0"/>
              </a:spcBef>
              <a:spcAft>
                <a:spcPts val="0"/>
              </a:spcAft>
              <a:buClr>
                <a:schemeClr val="dk2"/>
              </a:buClr>
              <a:buSzPts val="3200"/>
              <a:buFont typeface="Calibri"/>
              <a:buNone/>
            </a:pPr>
            <a:r>
              <a:rPr b="0" i="0" lang="en-US" sz="3200" u="none">
                <a:solidFill>
                  <a:schemeClr val="dk2"/>
                </a:solidFill>
                <a:latin typeface="Calibri"/>
                <a:ea typeface="Calibri"/>
                <a:cs typeface="Calibri"/>
                <a:sym typeface="Calibri"/>
              </a:rPr>
              <a:t>Objectives</a:t>
            </a:r>
            <a:endParaRPr/>
          </a:p>
        </p:txBody>
      </p:sp>
      <p:sp>
        <p:nvSpPr>
          <p:cNvPr id="150" name="Google Shape;150;p22"/>
          <p:cNvSpPr txBox="1"/>
          <p:nvPr>
            <p:ph idx="1" type="body"/>
          </p:nvPr>
        </p:nvSpPr>
        <p:spPr>
          <a:xfrm>
            <a:off x="381000" y="1447800"/>
            <a:ext cx="8458200" cy="5029200"/>
          </a:xfrm>
          <a:prstGeom prst="rect">
            <a:avLst/>
          </a:prstGeom>
          <a:noFill/>
          <a:ln>
            <a:noFill/>
          </a:ln>
        </p:spPr>
        <p:txBody>
          <a:bodyPr anchorCtr="0" anchor="t" bIns="45700" lIns="91425" spcFirstLastPara="1" rIns="91425" wrap="square" tIns="45700">
            <a:noAutofit/>
          </a:bodyPr>
          <a:lstStyle/>
          <a:p>
            <a:pPr indent="-228600" lvl="0" marL="342900" marR="0" rtl="0" algn="l">
              <a:lnSpc>
                <a:spcPct val="110000"/>
              </a:lnSpc>
              <a:spcBef>
                <a:spcPts val="0"/>
              </a:spcBef>
              <a:spcAft>
                <a:spcPts val="0"/>
              </a:spcAft>
              <a:buClr>
                <a:srgbClr val="262673"/>
              </a:buClr>
              <a:buSzPts val="2000"/>
              <a:buFont typeface="Calibri"/>
              <a:buChar char="•"/>
            </a:pPr>
            <a:r>
              <a:rPr b="0" i="0" lang="en-US" sz="2000" u="none" cap="none" strike="noStrike">
                <a:solidFill>
                  <a:srgbClr val="262673"/>
                </a:solidFill>
                <a:latin typeface="Calibri"/>
                <a:ea typeface="Calibri"/>
                <a:cs typeface="Calibri"/>
                <a:sym typeface="Calibri"/>
              </a:rPr>
              <a:t>Revenue Mobilization</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Improve  domestic revenue collection (Payroll, PAYE, etc)</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Strengthen (and more robust) enforcement </a:t>
            </a:r>
            <a:endParaRPr b="0" i="0" sz="1600" u="none" cap="none" strike="noStrike">
              <a:solidFill>
                <a:schemeClr val="dk1"/>
              </a:solidFill>
              <a:latin typeface="Calibri"/>
              <a:ea typeface="Calibri"/>
              <a:cs typeface="Calibri"/>
              <a:sym typeface="Calibri"/>
            </a:endParaRPr>
          </a:p>
          <a:p>
            <a:pPr indent="-228600" lvl="0" marL="342900" marR="0" rtl="0" algn="l">
              <a:lnSpc>
                <a:spcPct val="110000"/>
              </a:lnSpc>
              <a:spcBef>
                <a:spcPts val="1800"/>
              </a:spcBef>
              <a:spcAft>
                <a:spcPts val="0"/>
              </a:spcAft>
              <a:buClr>
                <a:srgbClr val="262673"/>
              </a:buClr>
              <a:buSzPts val="2000"/>
              <a:buFont typeface="Calibri"/>
              <a:buChar char="•"/>
            </a:pPr>
            <a:r>
              <a:rPr b="0" i="0" lang="en-US" sz="2000" u="none" cap="none" strike="noStrike">
                <a:solidFill>
                  <a:srgbClr val="262673"/>
                </a:solidFill>
                <a:latin typeface="Calibri"/>
                <a:ea typeface="Calibri"/>
                <a:cs typeface="Calibri"/>
                <a:sym typeface="Calibri"/>
              </a:rPr>
              <a:t>Attract investment</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Agricultural inputs included in investment incentives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Requirements for administering investment incentives</a:t>
            </a:r>
            <a:endParaRPr b="0" i="0" sz="1600" u="none" cap="none" strike="noStrike">
              <a:solidFill>
                <a:schemeClr val="dk1"/>
              </a:solidFill>
              <a:latin typeface="Calibri"/>
              <a:ea typeface="Calibri"/>
              <a:cs typeface="Calibri"/>
              <a:sym typeface="Calibri"/>
            </a:endParaRPr>
          </a:p>
          <a:p>
            <a:pPr indent="-228600" lvl="0" marL="342900" marR="0" rtl="0" algn="l">
              <a:lnSpc>
                <a:spcPct val="110000"/>
              </a:lnSpc>
              <a:spcBef>
                <a:spcPts val="1800"/>
              </a:spcBef>
              <a:spcAft>
                <a:spcPts val="0"/>
              </a:spcAft>
              <a:buClr>
                <a:srgbClr val="262673"/>
              </a:buClr>
              <a:buSzPts val="2000"/>
              <a:buFont typeface="Calibri"/>
              <a:buChar char="•"/>
            </a:pPr>
            <a:r>
              <a:rPr b="0" i="0" lang="en-US" sz="2000" u="none" cap="none" strike="noStrike">
                <a:solidFill>
                  <a:srgbClr val="262673"/>
                </a:solidFill>
                <a:latin typeface="Calibri"/>
                <a:ea typeface="Calibri"/>
                <a:cs typeface="Calibri"/>
                <a:sym typeface="Calibri"/>
              </a:rPr>
              <a:t>Ease Tax Administration</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Removal of administrative difficulties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Regulation on incentives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Tax clearance certificate for foreign workers</a:t>
            </a:r>
            <a:endParaRPr/>
          </a:p>
          <a:p>
            <a:pPr indent="-241300" lvl="0" marL="342900" marR="0" rtl="0" algn="l">
              <a:spcBef>
                <a:spcPts val="320"/>
              </a:spcBef>
              <a:spcAft>
                <a:spcPts val="0"/>
              </a:spcAft>
              <a:buClr>
                <a:schemeClr val="dk1"/>
              </a:buClr>
              <a:buSzPts val="1600"/>
              <a:buFont typeface="Calibri"/>
              <a:buNone/>
            </a:pPr>
            <a:r>
              <a:t/>
            </a:r>
            <a:endParaRPr b="0" i="0" sz="1600" u="none" cap="none" strike="noStrike">
              <a:solidFill>
                <a:srgbClr val="262673"/>
              </a:solidFill>
              <a:latin typeface="Calibri"/>
              <a:ea typeface="Calibri"/>
              <a:cs typeface="Calibri"/>
              <a:sym typeface="Calibri"/>
            </a:endParaRPr>
          </a:p>
        </p:txBody>
      </p:sp>
      <p:sp>
        <p:nvSpPr>
          <p:cNvPr id="151" name="Google Shape;151;p22"/>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0" st="0"/>
                                            </p:txEl>
                                          </p:spTgt>
                                        </p:tgtEl>
                                        <p:attrNameLst>
                                          <p:attrName>style.visibility</p:attrName>
                                        </p:attrNameLst>
                                      </p:cBhvr>
                                      <p:to>
                                        <p:strVal val="visible"/>
                                      </p:to>
                                    </p:set>
                                    <p:anim calcmode="lin" valueType="num">
                                      <p:cBhvr additive="base">
                                        <p:cTn dur="500"/>
                                        <p:tgtEl>
                                          <p:spTgt spid="150">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1" st="1"/>
                                            </p:txEl>
                                          </p:spTgt>
                                        </p:tgtEl>
                                        <p:attrNameLst>
                                          <p:attrName>style.visibility</p:attrName>
                                        </p:attrNameLst>
                                      </p:cBhvr>
                                      <p:to>
                                        <p:strVal val="visible"/>
                                      </p:to>
                                    </p:set>
                                    <p:anim calcmode="lin" valueType="num">
                                      <p:cBhvr additive="base">
                                        <p:cTn dur="500"/>
                                        <p:tgtEl>
                                          <p:spTgt spid="150">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2" st="2"/>
                                            </p:txEl>
                                          </p:spTgt>
                                        </p:tgtEl>
                                        <p:attrNameLst>
                                          <p:attrName>style.visibility</p:attrName>
                                        </p:attrNameLst>
                                      </p:cBhvr>
                                      <p:to>
                                        <p:strVal val="visible"/>
                                      </p:to>
                                    </p:set>
                                    <p:anim calcmode="lin" valueType="num">
                                      <p:cBhvr additive="base">
                                        <p:cTn dur="500"/>
                                        <p:tgtEl>
                                          <p:spTgt spid="150">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3" st="3"/>
                                            </p:txEl>
                                          </p:spTgt>
                                        </p:tgtEl>
                                        <p:attrNameLst>
                                          <p:attrName>style.visibility</p:attrName>
                                        </p:attrNameLst>
                                      </p:cBhvr>
                                      <p:to>
                                        <p:strVal val="visible"/>
                                      </p:to>
                                    </p:set>
                                    <p:anim calcmode="lin" valueType="num">
                                      <p:cBhvr additive="base">
                                        <p:cTn dur="500"/>
                                        <p:tgtEl>
                                          <p:spTgt spid="150">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4" st="4"/>
                                            </p:txEl>
                                          </p:spTgt>
                                        </p:tgtEl>
                                        <p:attrNameLst>
                                          <p:attrName>style.visibility</p:attrName>
                                        </p:attrNameLst>
                                      </p:cBhvr>
                                      <p:to>
                                        <p:strVal val="visible"/>
                                      </p:to>
                                    </p:set>
                                    <p:anim calcmode="lin" valueType="num">
                                      <p:cBhvr additive="base">
                                        <p:cTn dur="500"/>
                                        <p:tgtEl>
                                          <p:spTgt spid="150">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5" st="5"/>
                                            </p:txEl>
                                          </p:spTgt>
                                        </p:tgtEl>
                                        <p:attrNameLst>
                                          <p:attrName>style.visibility</p:attrName>
                                        </p:attrNameLst>
                                      </p:cBhvr>
                                      <p:to>
                                        <p:strVal val="visible"/>
                                      </p:to>
                                    </p:set>
                                    <p:anim calcmode="lin" valueType="num">
                                      <p:cBhvr additive="base">
                                        <p:cTn dur="500"/>
                                        <p:tgtEl>
                                          <p:spTgt spid="150">
                                            <p:txEl>
                                              <p:pRg end="5" st="5"/>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6" st="6"/>
                                            </p:txEl>
                                          </p:spTgt>
                                        </p:tgtEl>
                                        <p:attrNameLst>
                                          <p:attrName>style.visibility</p:attrName>
                                        </p:attrNameLst>
                                      </p:cBhvr>
                                      <p:to>
                                        <p:strVal val="visible"/>
                                      </p:to>
                                    </p:set>
                                    <p:anim calcmode="lin" valueType="num">
                                      <p:cBhvr additive="base">
                                        <p:cTn dur="500"/>
                                        <p:tgtEl>
                                          <p:spTgt spid="150">
                                            <p:txEl>
                                              <p:pRg end="6" st="6"/>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7" st="7"/>
                                            </p:txEl>
                                          </p:spTgt>
                                        </p:tgtEl>
                                        <p:attrNameLst>
                                          <p:attrName>style.visibility</p:attrName>
                                        </p:attrNameLst>
                                      </p:cBhvr>
                                      <p:to>
                                        <p:strVal val="visible"/>
                                      </p:to>
                                    </p:set>
                                    <p:anim calcmode="lin" valueType="num">
                                      <p:cBhvr additive="base">
                                        <p:cTn dur="500"/>
                                        <p:tgtEl>
                                          <p:spTgt spid="150">
                                            <p:txEl>
                                              <p:pRg end="7" st="7"/>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8" st="8"/>
                                            </p:txEl>
                                          </p:spTgt>
                                        </p:tgtEl>
                                        <p:attrNameLst>
                                          <p:attrName>style.visibility</p:attrName>
                                        </p:attrNameLst>
                                      </p:cBhvr>
                                      <p:to>
                                        <p:strVal val="visible"/>
                                      </p:to>
                                    </p:set>
                                    <p:anim calcmode="lin" valueType="num">
                                      <p:cBhvr additive="base">
                                        <p:cTn dur="500"/>
                                        <p:tgtEl>
                                          <p:spTgt spid="150">
                                            <p:txEl>
                                              <p:pRg end="8" st="8"/>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9" st="9"/>
                                            </p:txEl>
                                          </p:spTgt>
                                        </p:tgtEl>
                                        <p:attrNameLst>
                                          <p:attrName>style.visibility</p:attrName>
                                        </p:attrNameLst>
                                      </p:cBhvr>
                                      <p:to>
                                        <p:strVal val="visible"/>
                                      </p:to>
                                    </p:set>
                                    <p:anim calcmode="lin" valueType="num">
                                      <p:cBhvr additive="base">
                                        <p:cTn dur="500"/>
                                        <p:tgtEl>
                                          <p:spTgt spid="150">
                                            <p:txEl>
                                              <p:pRg end="9" st="9"/>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50">
                                            <p:txEl>
                                              <p:pRg end="10" st="10"/>
                                            </p:txEl>
                                          </p:spTgt>
                                        </p:tgtEl>
                                        <p:attrNameLst>
                                          <p:attrName>style.visibility</p:attrName>
                                        </p:attrNameLst>
                                      </p:cBhvr>
                                      <p:to>
                                        <p:strVal val="visible"/>
                                      </p:to>
                                    </p:set>
                                    <p:anim calcmode="lin" valueType="num">
                                      <p:cBhvr additive="base">
                                        <p:cTn dur="500"/>
                                        <p:tgtEl>
                                          <p:spTgt spid="150">
                                            <p:txEl>
                                              <p:pRg end="10" st="10"/>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3"/>
          <p:cNvSpPr txBox="1"/>
          <p:nvPr>
            <p:ph type="title"/>
          </p:nvPr>
        </p:nvSpPr>
        <p:spPr>
          <a:xfrm>
            <a:off x="457200" y="285750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accent2"/>
              </a:buClr>
              <a:buSzPts val="4000"/>
              <a:buFont typeface="Calibri"/>
              <a:buNone/>
            </a:pPr>
            <a:r>
              <a:rPr b="0" i="0" lang="en-US" sz="4000" u="none">
                <a:solidFill>
                  <a:schemeClr val="accent2"/>
                </a:solidFill>
                <a:latin typeface="Calibri"/>
                <a:ea typeface="Calibri"/>
                <a:cs typeface="Calibri"/>
                <a:sym typeface="Calibri"/>
              </a:rPr>
              <a:t>Definitions and Applications</a:t>
            </a:r>
            <a:endParaRPr/>
          </a:p>
        </p:txBody>
      </p:sp>
      <p:sp>
        <p:nvSpPr>
          <p:cNvPr id="157" name="Google Shape;157;p23"/>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4"/>
          <p:cNvSpPr txBox="1"/>
          <p:nvPr>
            <p:ph type="title"/>
          </p:nvPr>
        </p:nvSpPr>
        <p:spPr>
          <a:xfrm>
            <a:off x="457200" y="609600"/>
            <a:ext cx="8077200" cy="990600"/>
          </a:xfrm>
          <a:prstGeom prst="rect">
            <a:avLst/>
          </a:prstGeom>
          <a:noFill/>
          <a:ln>
            <a:noFill/>
          </a:ln>
        </p:spPr>
        <p:txBody>
          <a:bodyPr anchorCtr="0" anchor="t" bIns="45700" lIns="91425" spcFirstLastPara="1" rIns="91425" wrap="square" tIns="0">
            <a:noAutofit/>
          </a:bodyPr>
          <a:lstStyle/>
          <a:p>
            <a:pPr indent="0" lvl="0" marL="0" rtl="0" algn="l">
              <a:lnSpc>
                <a:spcPct val="100000"/>
              </a:lnSpc>
              <a:spcBef>
                <a:spcPts val="0"/>
              </a:spcBef>
              <a:spcAft>
                <a:spcPts val="0"/>
              </a:spcAft>
              <a:buClr>
                <a:schemeClr val="dk2"/>
              </a:buClr>
              <a:buSzPts val="3200"/>
              <a:buFont typeface="Calibri"/>
              <a:buNone/>
            </a:pPr>
            <a:r>
              <a:rPr b="0" i="0" lang="en-US" sz="3200" u="none">
                <a:solidFill>
                  <a:schemeClr val="dk2"/>
                </a:solidFill>
                <a:latin typeface="Calibri"/>
                <a:ea typeface="Calibri"/>
                <a:cs typeface="Calibri"/>
                <a:sym typeface="Calibri"/>
              </a:rPr>
              <a:t>Permanent Establishment</a:t>
            </a:r>
            <a:endParaRPr/>
          </a:p>
        </p:txBody>
      </p:sp>
      <p:sp>
        <p:nvSpPr>
          <p:cNvPr id="163" name="Google Shape;163;p24"/>
          <p:cNvSpPr txBox="1"/>
          <p:nvPr>
            <p:ph idx="1" type="body"/>
          </p:nvPr>
        </p:nvSpPr>
        <p:spPr>
          <a:xfrm>
            <a:off x="457200" y="1600200"/>
            <a:ext cx="8229600" cy="433387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Term used when businesses operate in more than one country</a:t>
            </a:r>
            <a:endParaRPr/>
          </a:p>
          <a:p>
            <a:pPr indent="-342900" lvl="0" marL="342900" marR="0" rtl="0" algn="l">
              <a:lnSpc>
                <a:spcPct val="100000"/>
              </a:lnSpc>
              <a:spcBef>
                <a:spcPts val="120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For tax purposes few problems for businesses with small outreaches or  acts through a partner already established in another country</a:t>
            </a:r>
            <a:endParaRPr/>
          </a:p>
          <a:p>
            <a:pPr indent="-342900" lvl="0" marL="342900" marR="0" rtl="0" algn="l">
              <a:lnSpc>
                <a:spcPct val="100000"/>
              </a:lnSpc>
              <a:spcBef>
                <a:spcPts val="120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But tax laws and treaties are important when businesses expand and set up operations in another country</a:t>
            </a:r>
            <a:endParaRPr/>
          </a:p>
          <a:p>
            <a:pPr indent="-342900" lvl="0" marL="342900" marR="0" rtl="0" algn="l">
              <a:lnSpc>
                <a:spcPct val="100000"/>
              </a:lnSpc>
              <a:spcBef>
                <a:spcPts val="120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Taxation based on the kind of establishment</a:t>
            </a:r>
            <a:endParaRPr/>
          </a:p>
          <a:p>
            <a:pPr indent="-342900" lvl="0" marL="342900" marR="0" rtl="0" algn="l">
              <a:lnSpc>
                <a:spcPct val="100000"/>
              </a:lnSpc>
              <a:spcBef>
                <a:spcPts val="120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New definition in Act captures non-residents deriving income in Sierra Leone</a:t>
            </a:r>
            <a:endParaRPr/>
          </a:p>
          <a:p>
            <a:pPr indent="-215900" lvl="0" marL="342900" marR="0" rtl="0" algn="l">
              <a:lnSpc>
                <a:spcPct val="100000"/>
              </a:lnSpc>
              <a:spcBef>
                <a:spcPts val="1200"/>
              </a:spcBef>
              <a:spcAft>
                <a:spcPts val="0"/>
              </a:spcAft>
              <a:buClr>
                <a:srgbClr val="262673"/>
              </a:buClr>
              <a:buSzPts val="2000"/>
              <a:buFont typeface="Calibri"/>
              <a:buNone/>
            </a:pPr>
            <a:r>
              <a:t/>
            </a:r>
            <a:endParaRPr b="0" i="0" sz="2000" u="none">
              <a:solidFill>
                <a:srgbClr val="262673"/>
              </a:solidFill>
              <a:latin typeface="Calibri"/>
              <a:ea typeface="Calibri"/>
              <a:cs typeface="Calibri"/>
              <a:sym typeface="Calibri"/>
            </a:endParaRPr>
          </a:p>
          <a:p>
            <a:pPr indent="-215900" lvl="0" marL="342900" marR="0" rtl="0" algn="l">
              <a:lnSpc>
                <a:spcPct val="100000"/>
              </a:lnSpc>
              <a:spcBef>
                <a:spcPts val="1200"/>
              </a:spcBef>
              <a:spcAft>
                <a:spcPts val="0"/>
              </a:spcAft>
              <a:buClr>
                <a:srgbClr val="262673"/>
              </a:buClr>
              <a:buSzPts val="2000"/>
              <a:buFont typeface="Calibri"/>
              <a:buNone/>
            </a:pPr>
            <a:r>
              <a:t/>
            </a:r>
            <a:endParaRPr b="0" i="0" sz="2000" u="none">
              <a:solidFill>
                <a:srgbClr val="262673"/>
              </a:solidFill>
              <a:latin typeface="Calibri"/>
              <a:ea typeface="Calibri"/>
              <a:cs typeface="Calibri"/>
              <a:sym typeface="Calibri"/>
            </a:endParaRPr>
          </a:p>
          <a:p>
            <a:pPr indent="-215900" lvl="0" marL="342900" marR="0" rtl="0" algn="l">
              <a:spcBef>
                <a:spcPts val="400"/>
              </a:spcBef>
              <a:spcAft>
                <a:spcPts val="0"/>
              </a:spcAft>
              <a:buClr>
                <a:schemeClr val="dk1"/>
              </a:buClr>
              <a:buSzPts val="2000"/>
              <a:buFont typeface="Calibri"/>
              <a:buNone/>
            </a:pPr>
            <a:r>
              <a:t/>
            </a:r>
            <a:endParaRPr b="0" i="0" sz="2000" u="none">
              <a:solidFill>
                <a:srgbClr val="262673"/>
              </a:solidFill>
              <a:latin typeface="Calibri"/>
              <a:ea typeface="Calibri"/>
              <a:cs typeface="Calibri"/>
              <a:sym typeface="Calibri"/>
            </a:endParaRPr>
          </a:p>
        </p:txBody>
      </p:sp>
      <p:sp>
        <p:nvSpPr>
          <p:cNvPr id="164" name="Google Shape;164;p24"/>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3">
                                            <p:txEl>
                                              <p:pRg end="0" st="0"/>
                                            </p:txEl>
                                          </p:spTgt>
                                        </p:tgtEl>
                                        <p:attrNameLst>
                                          <p:attrName>style.visibility</p:attrName>
                                        </p:attrNameLst>
                                      </p:cBhvr>
                                      <p:to>
                                        <p:strVal val="visible"/>
                                      </p:to>
                                    </p:set>
                                    <p:anim calcmode="lin" valueType="num">
                                      <p:cBhvr additive="base">
                                        <p:cTn dur="500"/>
                                        <p:tgtEl>
                                          <p:spTgt spid="163">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3">
                                            <p:txEl>
                                              <p:pRg end="1" st="1"/>
                                            </p:txEl>
                                          </p:spTgt>
                                        </p:tgtEl>
                                        <p:attrNameLst>
                                          <p:attrName>style.visibility</p:attrName>
                                        </p:attrNameLst>
                                      </p:cBhvr>
                                      <p:to>
                                        <p:strVal val="visible"/>
                                      </p:to>
                                    </p:set>
                                    <p:anim calcmode="lin" valueType="num">
                                      <p:cBhvr additive="base">
                                        <p:cTn dur="500"/>
                                        <p:tgtEl>
                                          <p:spTgt spid="163">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3">
                                            <p:txEl>
                                              <p:pRg end="2" st="2"/>
                                            </p:txEl>
                                          </p:spTgt>
                                        </p:tgtEl>
                                        <p:attrNameLst>
                                          <p:attrName>style.visibility</p:attrName>
                                        </p:attrNameLst>
                                      </p:cBhvr>
                                      <p:to>
                                        <p:strVal val="visible"/>
                                      </p:to>
                                    </p:set>
                                    <p:anim calcmode="lin" valueType="num">
                                      <p:cBhvr additive="base">
                                        <p:cTn dur="500"/>
                                        <p:tgtEl>
                                          <p:spTgt spid="163">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3">
                                            <p:txEl>
                                              <p:pRg end="3" st="3"/>
                                            </p:txEl>
                                          </p:spTgt>
                                        </p:tgtEl>
                                        <p:attrNameLst>
                                          <p:attrName>style.visibility</p:attrName>
                                        </p:attrNameLst>
                                      </p:cBhvr>
                                      <p:to>
                                        <p:strVal val="visible"/>
                                      </p:to>
                                    </p:set>
                                    <p:anim calcmode="lin" valueType="num">
                                      <p:cBhvr additive="base">
                                        <p:cTn dur="500"/>
                                        <p:tgtEl>
                                          <p:spTgt spid="163">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3">
                                            <p:txEl>
                                              <p:pRg end="4" st="4"/>
                                            </p:txEl>
                                          </p:spTgt>
                                        </p:tgtEl>
                                        <p:attrNameLst>
                                          <p:attrName>style.visibility</p:attrName>
                                        </p:attrNameLst>
                                      </p:cBhvr>
                                      <p:to>
                                        <p:strVal val="visible"/>
                                      </p:to>
                                    </p:set>
                                    <p:anim calcmode="lin" valueType="num">
                                      <p:cBhvr additive="base">
                                        <p:cTn dur="500"/>
                                        <p:tgtEl>
                                          <p:spTgt spid="163">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3">
                                            <p:txEl>
                                              <p:pRg end="5" st="5"/>
                                            </p:txEl>
                                          </p:spTgt>
                                        </p:tgtEl>
                                        <p:attrNameLst>
                                          <p:attrName>style.visibility</p:attrName>
                                        </p:attrNameLst>
                                      </p:cBhvr>
                                      <p:to>
                                        <p:strVal val="visible"/>
                                      </p:to>
                                    </p:set>
                                    <p:anim calcmode="lin" valueType="num">
                                      <p:cBhvr additive="base">
                                        <p:cTn dur="500"/>
                                        <p:tgtEl>
                                          <p:spTgt spid="163">
                                            <p:txEl>
                                              <p:pRg end="5" st="5"/>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3">
                                            <p:txEl>
                                              <p:pRg end="6" st="6"/>
                                            </p:txEl>
                                          </p:spTgt>
                                        </p:tgtEl>
                                        <p:attrNameLst>
                                          <p:attrName>style.visibility</p:attrName>
                                        </p:attrNameLst>
                                      </p:cBhvr>
                                      <p:to>
                                        <p:strVal val="visible"/>
                                      </p:to>
                                    </p:set>
                                    <p:anim calcmode="lin" valueType="num">
                                      <p:cBhvr additive="base">
                                        <p:cTn dur="500"/>
                                        <p:tgtEl>
                                          <p:spTgt spid="163">
                                            <p:txEl>
                                              <p:pRg end="6" st="6"/>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63">
                                            <p:txEl>
                                              <p:pRg end="7" st="7"/>
                                            </p:txEl>
                                          </p:spTgt>
                                        </p:tgtEl>
                                        <p:attrNameLst>
                                          <p:attrName>style.visibility</p:attrName>
                                        </p:attrNameLst>
                                      </p:cBhvr>
                                      <p:to>
                                        <p:strVal val="visible"/>
                                      </p:to>
                                    </p:set>
                                    <p:anim calcmode="lin" valueType="num">
                                      <p:cBhvr additive="base">
                                        <p:cTn dur="500"/>
                                        <p:tgtEl>
                                          <p:spTgt spid="163">
                                            <p:txEl>
                                              <p:pRg end="7" st="7"/>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5"/>
          <p:cNvSpPr txBox="1"/>
          <p:nvPr>
            <p:ph type="title"/>
          </p:nvPr>
        </p:nvSpPr>
        <p:spPr>
          <a:xfrm>
            <a:off x="457200" y="609600"/>
            <a:ext cx="8077200" cy="838200"/>
          </a:xfrm>
          <a:prstGeom prst="rect">
            <a:avLst/>
          </a:prstGeom>
          <a:noFill/>
          <a:ln>
            <a:noFill/>
          </a:ln>
        </p:spPr>
        <p:txBody>
          <a:bodyPr anchorCtr="0" anchor="t" bIns="45700" lIns="91425" spcFirstLastPara="1" rIns="91425" wrap="square" tIns="0">
            <a:noAutofit/>
          </a:bodyPr>
          <a:lstStyle/>
          <a:p>
            <a:pPr indent="0" lvl="0" marL="0" rtl="0" algn="l">
              <a:lnSpc>
                <a:spcPct val="100000"/>
              </a:lnSpc>
              <a:spcBef>
                <a:spcPts val="0"/>
              </a:spcBef>
              <a:spcAft>
                <a:spcPts val="0"/>
              </a:spcAft>
              <a:buClr>
                <a:schemeClr val="dk2"/>
              </a:buClr>
              <a:buSzPts val="3200"/>
              <a:buFont typeface="Calibri"/>
              <a:buNone/>
            </a:pPr>
            <a:r>
              <a:rPr b="0" i="0" lang="en-US" sz="3200" u="none">
                <a:solidFill>
                  <a:schemeClr val="dk2"/>
                </a:solidFill>
                <a:latin typeface="Calibri"/>
                <a:ea typeface="Calibri"/>
                <a:cs typeface="Calibri"/>
                <a:sym typeface="Calibri"/>
              </a:rPr>
              <a:t>Thin Capitalization (1)</a:t>
            </a:r>
            <a:endParaRPr/>
          </a:p>
        </p:txBody>
      </p:sp>
      <p:sp>
        <p:nvSpPr>
          <p:cNvPr id="170" name="Google Shape;170;p25"/>
          <p:cNvSpPr txBox="1"/>
          <p:nvPr>
            <p:ph idx="1" type="body"/>
          </p:nvPr>
        </p:nvSpPr>
        <p:spPr>
          <a:xfrm>
            <a:off x="457200" y="1752600"/>
            <a:ext cx="8229600" cy="4495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Concept: debt  versus equity financing</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Funding a project with excessive debt over equity</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Interest deductions to arrive at taxable income </a:t>
            </a:r>
            <a:endParaRPr b="0" i="0" sz="1600" u="none" cap="none" strike="noStrike">
              <a:solidFill>
                <a:schemeClr val="dk1"/>
              </a:solidFill>
              <a:latin typeface="Calibri"/>
              <a:ea typeface="Calibri"/>
              <a:cs typeface="Calibri"/>
              <a:sym typeface="Calibri"/>
            </a:endParaRPr>
          </a:p>
          <a:p>
            <a:pPr indent="-342900" lvl="0" marL="342900" marR="0" rtl="0" algn="l">
              <a:lnSpc>
                <a:spcPct val="100000"/>
              </a:lnSpc>
              <a:spcBef>
                <a:spcPts val="120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Implications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High interest payments to related party could be counted as cost </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Taxable profit reduce drastically</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equity distributional profit reduced (in case government has equity) </a:t>
            </a:r>
            <a:endParaRPr b="0" i="0" sz="1600" u="none" cap="none" strike="noStrike">
              <a:solidFill>
                <a:schemeClr val="dk1"/>
              </a:solidFill>
              <a:latin typeface="Calibri"/>
              <a:ea typeface="Calibri"/>
              <a:cs typeface="Calibri"/>
              <a:sym typeface="Calibri"/>
            </a:endParaRPr>
          </a:p>
          <a:p>
            <a:pPr indent="-342900" lvl="0" marL="342900" marR="0" rtl="0" algn="l">
              <a:lnSpc>
                <a:spcPct val="100000"/>
              </a:lnSpc>
              <a:spcBef>
                <a:spcPts val="120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Re-examine capital structure provisions in current legislations</a:t>
            </a:r>
            <a:endParaRPr/>
          </a:p>
          <a:p>
            <a:pPr indent="-190500" lvl="0" marL="342900" marR="0" rtl="0" algn="l">
              <a:spcBef>
                <a:spcPts val="480"/>
              </a:spcBef>
              <a:spcAft>
                <a:spcPts val="0"/>
              </a:spcAft>
              <a:buClr>
                <a:schemeClr val="dk1"/>
              </a:buClr>
              <a:buSzPts val="2400"/>
              <a:buFont typeface="Calibri"/>
              <a:buNone/>
            </a:pPr>
            <a:r>
              <a:t/>
            </a:r>
            <a:endParaRPr b="0" i="0" sz="2400" u="none">
              <a:solidFill>
                <a:srgbClr val="262673"/>
              </a:solidFill>
              <a:latin typeface="Calibri"/>
              <a:ea typeface="Calibri"/>
              <a:cs typeface="Calibri"/>
              <a:sym typeface="Calibri"/>
            </a:endParaRPr>
          </a:p>
        </p:txBody>
      </p:sp>
      <p:sp>
        <p:nvSpPr>
          <p:cNvPr id="171" name="Google Shape;171;p25"/>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0" st="0"/>
                                            </p:txEl>
                                          </p:spTgt>
                                        </p:tgtEl>
                                        <p:attrNameLst>
                                          <p:attrName>style.visibility</p:attrName>
                                        </p:attrNameLst>
                                      </p:cBhvr>
                                      <p:to>
                                        <p:strVal val="visible"/>
                                      </p:to>
                                    </p:set>
                                    <p:anim calcmode="lin" valueType="num">
                                      <p:cBhvr additive="base">
                                        <p:cTn dur="500"/>
                                        <p:tgtEl>
                                          <p:spTgt spid="170">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1" st="1"/>
                                            </p:txEl>
                                          </p:spTgt>
                                        </p:tgtEl>
                                        <p:attrNameLst>
                                          <p:attrName>style.visibility</p:attrName>
                                        </p:attrNameLst>
                                      </p:cBhvr>
                                      <p:to>
                                        <p:strVal val="visible"/>
                                      </p:to>
                                    </p:set>
                                    <p:anim calcmode="lin" valueType="num">
                                      <p:cBhvr additive="base">
                                        <p:cTn dur="500"/>
                                        <p:tgtEl>
                                          <p:spTgt spid="170">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2" st="2"/>
                                            </p:txEl>
                                          </p:spTgt>
                                        </p:tgtEl>
                                        <p:attrNameLst>
                                          <p:attrName>style.visibility</p:attrName>
                                        </p:attrNameLst>
                                      </p:cBhvr>
                                      <p:to>
                                        <p:strVal val="visible"/>
                                      </p:to>
                                    </p:set>
                                    <p:anim calcmode="lin" valueType="num">
                                      <p:cBhvr additive="base">
                                        <p:cTn dur="500"/>
                                        <p:tgtEl>
                                          <p:spTgt spid="170">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3" st="3"/>
                                            </p:txEl>
                                          </p:spTgt>
                                        </p:tgtEl>
                                        <p:attrNameLst>
                                          <p:attrName>style.visibility</p:attrName>
                                        </p:attrNameLst>
                                      </p:cBhvr>
                                      <p:to>
                                        <p:strVal val="visible"/>
                                      </p:to>
                                    </p:set>
                                    <p:anim calcmode="lin" valueType="num">
                                      <p:cBhvr additive="base">
                                        <p:cTn dur="500"/>
                                        <p:tgtEl>
                                          <p:spTgt spid="170">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4" st="4"/>
                                            </p:txEl>
                                          </p:spTgt>
                                        </p:tgtEl>
                                        <p:attrNameLst>
                                          <p:attrName>style.visibility</p:attrName>
                                        </p:attrNameLst>
                                      </p:cBhvr>
                                      <p:to>
                                        <p:strVal val="visible"/>
                                      </p:to>
                                    </p:set>
                                    <p:anim calcmode="lin" valueType="num">
                                      <p:cBhvr additive="base">
                                        <p:cTn dur="500"/>
                                        <p:tgtEl>
                                          <p:spTgt spid="170">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5" st="5"/>
                                            </p:txEl>
                                          </p:spTgt>
                                        </p:tgtEl>
                                        <p:attrNameLst>
                                          <p:attrName>style.visibility</p:attrName>
                                        </p:attrNameLst>
                                      </p:cBhvr>
                                      <p:to>
                                        <p:strVal val="visible"/>
                                      </p:to>
                                    </p:set>
                                    <p:anim calcmode="lin" valueType="num">
                                      <p:cBhvr additive="base">
                                        <p:cTn dur="500"/>
                                        <p:tgtEl>
                                          <p:spTgt spid="170">
                                            <p:txEl>
                                              <p:pRg end="5" st="5"/>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6" st="6"/>
                                            </p:txEl>
                                          </p:spTgt>
                                        </p:tgtEl>
                                        <p:attrNameLst>
                                          <p:attrName>style.visibility</p:attrName>
                                        </p:attrNameLst>
                                      </p:cBhvr>
                                      <p:to>
                                        <p:strVal val="visible"/>
                                      </p:to>
                                    </p:set>
                                    <p:anim calcmode="lin" valueType="num">
                                      <p:cBhvr additive="base">
                                        <p:cTn dur="500"/>
                                        <p:tgtEl>
                                          <p:spTgt spid="170">
                                            <p:txEl>
                                              <p:pRg end="6" st="6"/>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7" st="7"/>
                                            </p:txEl>
                                          </p:spTgt>
                                        </p:tgtEl>
                                        <p:attrNameLst>
                                          <p:attrName>style.visibility</p:attrName>
                                        </p:attrNameLst>
                                      </p:cBhvr>
                                      <p:to>
                                        <p:strVal val="visible"/>
                                      </p:to>
                                    </p:set>
                                    <p:anim calcmode="lin" valueType="num">
                                      <p:cBhvr additive="base">
                                        <p:cTn dur="500"/>
                                        <p:tgtEl>
                                          <p:spTgt spid="170">
                                            <p:txEl>
                                              <p:pRg end="7" st="7"/>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0">
                                            <p:txEl>
                                              <p:pRg end="8" st="8"/>
                                            </p:txEl>
                                          </p:spTgt>
                                        </p:tgtEl>
                                        <p:attrNameLst>
                                          <p:attrName>style.visibility</p:attrName>
                                        </p:attrNameLst>
                                      </p:cBhvr>
                                      <p:to>
                                        <p:strVal val="visible"/>
                                      </p:to>
                                    </p:set>
                                    <p:anim calcmode="lin" valueType="num">
                                      <p:cBhvr additive="base">
                                        <p:cTn dur="500"/>
                                        <p:tgtEl>
                                          <p:spTgt spid="170">
                                            <p:txEl>
                                              <p:pRg end="8" st="8"/>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6"/>
          <p:cNvSpPr txBox="1"/>
          <p:nvPr>
            <p:ph type="title"/>
          </p:nvPr>
        </p:nvSpPr>
        <p:spPr>
          <a:xfrm>
            <a:off x="457200" y="609600"/>
            <a:ext cx="8077200" cy="838200"/>
          </a:xfrm>
          <a:prstGeom prst="rect">
            <a:avLst/>
          </a:prstGeom>
          <a:noFill/>
          <a:ln>
            <a:noFill/>
          </a:ln>
        </p:spPr>
        <p:txBody>
          <a:bodyPr anchorCtr="0" anchor="t" bIns="45700" lIns="91425" spcFirstLastPara="1" rIns="91425" wrap="square" tIns="0">
            <a:noAutofit/>
          </a:bodyPr>
          <a:lstStyle/>
          <a:p>
            <a:pPr indent="0" lvl="0" marL="0" rtl="0" algn="l">
              <a:lnSpc>
                <a:spcPct val="100000"/>
              </a:lnSpc>
              <a:spcBef>
                <a:spcPts val="0"/>
              </a:spcBef>
              <a:spcAft>
                <a:spcPts val="0"/>
              </a:spcAft>
              <a:buClr>
                <a:schemeClr val="dk2"/>
              </a:buClr>
              <a:buSzPts val="3200"/>
              <a:buFont typeface="Calibri"/>
              <a:buNone/>
            </a:pPr>
            <a:r>
              <a:rPr b="0" i="0" lang="en-US" sz="3200" u="none">
                <a:solidFill>
                  <a:schemeClr val="dk2"/>
                </a:solidFill>
                <a:latin typeface="Calibri"/>
                <a:ea typeface="Calibri"/>
                <a:cs typeface="Calibri"/>
                <a:sym typeface="Calibri"/>
              </a:rPr>
              <a:t>Thin Capitalization (2)</a:t>
            </a:r>
            <a:endParaRPr/>
          </a:p>
        </p:txBody>
      </p:sp>
      <p:sp>
        <p:nvSpPr>
          <p:cNvPr id="177" name="Google Shape;177;p26"/>
          <p:cNvSpPr txBox="1"/>
          <p:nvPr>
            <p:ph idx="1" type="body"/>
          </p:nvPr>
        </p:nvSpPr>
        <p:spPr>
          <a:xfrm>
            <a:off x="457200" y="1981200"/>
            <a:ext cx="8229600" cy="3952875"/>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International Taxation</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Tax income at source as opposed to residency of beneficiary</a:t>
            </a:r>
            <a:endParaRPr/>
          </a:p>
          <a:p>
            <a:pPr indent="-342900" lvl="0" marL="342900" marR="0" rtl="0" algn="l">
              <a:lnSpc>
                <a:spcPct val="100000"/>
              </a:lnSpc>
              <a:spcBef>
                <a:spcPts val="120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Service Fees and Contract Payments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Provide better definitions to embrace all activities in substance as opposed to forms</a:t>
            </a:r>
            <a:endParaRPr/>
          </a:p>
          <a:p>
            <a:pPr indent="-342900" lvl="0" marL="342900" marR="0" rtl="0" algn="l">
              <a:lnSpc>
                <a:spcPct val="100000"/>
              </a:lnSpc>
              <a:spcBef>
                <a:spcPts val="1200"/>
              </a:spcBef>
              <a:spcAft>
                <a:spcPts val="0"/>
              </a:spcAft>
              <a:buClr>
                <a:srgbClr val="262673"/>
              </a:buClr>
              <a:buSzPts val="2400"/>
              <a:buFont typeface="Calibri"/>
              <a:buChar char="•"/>
            </a:pPr>
            <a:r>
              <a:rPr b="0" i="0" lang="en-US" sz="2400" u="none">
                <a:solidFill>
                  <a:srgbClr val="262673"/>
                </a:solidFill>
                <a:latin typeface="Calibri"/>
                <a:ea typeface="Calibri"/>
                <a:cs typeface="Calibri"/>
                <a:sym typeface="Calibri"/>
              </a:rPr>
              <a:t>Arms length Arrangement between Associates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Minimize transfer pricing practices</a:t>
            </a:r>
            <a:endParaRPr/>
          </a:p>
          <a:p>
            <a:pPr indent="-228600" lvl="1" marL="742950" marR="0" rtl="0" algn="l">
              <a:lnSpc>
                <a:spcPct val="110000"/>
              </a:lnSpc>
              <a:spcBef>
                <a:spcPts val="1800"/>
              </a:spcBef>
              <a:spcAft>
                <a:spcPts val="0"/>
              </a:spcAft>
              <a:buClr>
                <a:srgbClr val="262673"/>
              </a:buClr>
              <a:buSzPts val="1600"/>
              <a:buFont typeface="Calibri"/>
              <a:buChar char="–"/>
            </a:pPr>
            <a:r>
              <a:rPr b="0" i="0" lang="en-US" sz="1600" u="none" cap="none" strike="noStrike">
                <a:solidFill>
                  <a:srgbClr val="262673"/>
                </a:solidFill>
                <a:latin typeface="Calibri"/>
                <a:ea typeface="Calibri"/>
                <a:cs typeface="Calibri"/>
                <a:sym typeface="Calibri"/>
              </a:rPr>
              <a:t>Strengthen anti-avoidance provisions</a:t>
            </a:r>
            <a:endParaRPr/>
          </a:p>
        </p:txBody>
      </p:sp>
      <p:sp>
        <p:nvSpPr>
          <p:cNvPr id="178" name="Google Shape;178;p26"/>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7">
                                            <p:txEl>
                                              <p:pRg end="0" st="0"/>
                                            </p:txEl>
                                          </p:spTgt>
                                        </p:tgtEl>
                                        <p:attrNameLst>
                                          <p:attrName>style.visibility</p:attrName>
                                        </p:attrNameLst>
                                      </p:cBhvr>
                                      <p:to>
                                        <p:strVal val="visible"/>
                                      </p:to>
                                    </p:set>
                                    <p:anim calcmode="lin" valueType="num">
                                      <p:cBhvr additive="base">
                                        <p:cTn dur="500"/>
                                        <p:tgtEl>
                                          <p:spTgt spid="177">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7">
                                            <p:txEl>
                                              <p:pRg end="1" st="1"/>
                                            </p:txEl>
                                          </p:spTgt>
                                        </p:tgtEl>
                                        <p:attrNameLst>
                                          <p:attrName>style.visibility</p:attrName>
                                        </p:attrNameLst>
                                      </p:cBhvr>
                                      <p:to>
                                        <p:strVal val="visible"/>
                                      </p:to>
                                    </p:set>
                                    <p:anim calcmode="lin" valueType="num">
                                      <p:cBhvr additive="base">
                                        <p:cTn dur="500"/>
                                        <p:tgtEl>
                                          <p:spTgt spid="177">
                                            <p:txEl>
                                              <p:pRg end="1" st="1"/>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7">
                                            <p:txEl>
                                              <p:pRg end="2" st="2"/>
                                            </p:txEl>
                                          </p:spTgt>
                                        </p:tgtEl>
                                        <p:attrNameLst>
                                          <p:attrName>style.visibility</p:attrName>
                                        </p:attrNameLst>
                                      </p:cBhvr>
                                      <p:to>
                                        <p:strVal val="visible"/>
                                      </p:to>
                                    </p:set>
                                    <p:anim calcmode="lin" valueType="num">
                                      <p:cBhvr additive="base">
                                        <p:cTn dur="500"/>
                                        <p:tgtEl>
                                          <p:spTgt spid="177">
                                            <p:txEl>
                                              <p:pRg end="2" st="2"/>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7">
                                            <p:txEl>
                                              <p:pRg end="3" st="3"/>
                                            </p:txEl>
                                          </p:spTgt>
                                        </p:tgtEl>
                                        <p:attrNameLst>
                                          <p:attrName>style.visibility</p:attrName>
                                        </p:attrNameLst>
                                      </p:cBhvr>
                                      <p:to>
                                        <p:strVal val="visible"/>
                                      </p:to>
                                    </p:set>
                                    <p:anim calcmode="lin" valueType="num">
                                      <p:cBhvr additive="base">
                                        <p:cTn dur="500"/>
                                        <p:tgtEl>
                                          <p:spTgt spid="177">
                                            <p:txEl>
                                              <p:pRg end="3" st="3"/>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7">
                                            <p:txEl>
                                              <p:pRg end="4" st="4"/>
                                            </p:txEl>
                                          </p:spTgt>
                                        </p:tgtEl>
                                        <p:attrNameLst>
                                          <p:attrName>style.visibility</p:attrName>
                                        </p:attrNameLst>
                                      </p:cBhvr>
                                      <p:to>
                                        <p:strVal val="visible"/>
                                      </p:to>
                                    </p:set>
                                    <p:anim calcmode="lin" valueType="num">
                                      <p:cBhvr additive="base">
                                        <p:cTn dur="500"/>
                                        <p:tgtEl>
                                          <p:spTgt spid="177">
                                            <p:txEl>
                                              <p:pRg end="4" st="4"/>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7">
                                            <p:txEl>
                                              <p:pRg end="5" st="5"/>
                                            </p:txEl>
                                          </p:spTgt>
                                        </p:tgtEl>
                                        <p:attrNameLst>
                                          <p:attrName>style.visibility</p:attrName>
                                        </p:attrNameLst>
                                      </p:cBhvr>
                                      <p:to>
                                        <p:strVal val="visible"/>
                                      </p:to>
                                    </p:set>
                                    <p:anim calcmode="lin" valueType="num">
                                      <p:cBhvr additive="base">
                                        <p:cTn dur="500"/>
                                        <p:tgtEl>
                                          <p:spTgt spid="177">
                                            <p:txEl>
                                              <p:pRg end="5" st="5"/>
                                            </p:txEl>
                                          </p:spTgt>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77">
                                            <p:txEl>
                                              <p:pRg end="6" st="6"/>
                                            </p:txEl>
                                          </p:spTgt>
                                        </p:tgtEl>
                                        <p:attrNameLst>
                                          <p:attrName>style.visibility</p:attrName>
                                        </p:attrNameLst>
                                      </p:cBhvr>
                                      <p:to>
                                        <p:strVal val="visible"/>
                                      </p:to>
                                    </p:set>
                                    <p:anim calcmode="lin" valueType="num">
                                      <p:cBhvr additive="base">
                                        <p:cTn dur="500"/>
                                        <p:tgtEl>
                                          <p:spTgt spid="177">
                                            <p:txEl>
                                              <p:pRg end="6" st="6"/>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7"/>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
        <p:nvSpPr>
          <p:cNvPr id="184" name="Google Shape;184;p27"/>
          <p:cNvSpPr txBox="1"/>
          <p:nvPr>
            <p:ph type="title"/>
          </p:nvPr>
        </p:nvSpPr>
        <p:spPr>
          <a:xfrm>
            <a:off x="457200" y="2590800"/>
            <a:ext cx="8077200" cy="27432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2D2D8A"/>
              </a:buClr>
              <a:buSzPts val="4000"/>
              <a:buFont typeface="Calibri"/>
              <a:buNone/>
            </a:pPr>
            <a:r>
              <a:rPr b="0" i="0" lang="en-US" sz="4000" u="none">
                <a:solidFill>
                  <a:srgbClr val="2D2D8A"/>
                </a:solidFill>
                <a:latin typeface="Calibri"/>
                <a:ea typeface="Calibri"/>
                <a:cs typeface="Calibri"/>
                <a:sym typeface="Calibri"/>
              </a:rPr>
              <a:t>New Issues introduced in  ITA 2000</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84">
                                            <p:txEl>
                                              <p:pRg end="0" st="0"/>
                                            </p:txEl>
                                          </p:spTgt>
                                        </p:tgtEl>
                                        <p:attrNameLst>
                                          <p:attrName>style.visibility</p:attrName>
                                        </p:attrNameLst>
                                      </p:cBhvr>
                                      <p:to>
                                        <p:strVal val="visible"/>
                                      </p:to>
                                    </p:set>
                                    <p:anim calcmode="lin" valueType="num">
                                      <p:cBhvr additive="base">
                                        <p:cTn dur="500"/>
                                        <p:tgtEl>
                                          <p:spTgt spid="184">
                                            <p:txEl>
                                              <p:pRg end="0" st="0"/>
                                            </p:txEl>
                                          </p:spTgt>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3600"/>
              <a:buFont typeface="Calibri"/>
              <a:buNone/>
            </a:pPr>
            <a:r>
              <a:rPr b="0" i="0" lang="en-US" sz="3600" u="none">
                <a:solidFill>
                  <a:schemeClr val="dk2"/>
                </a:solidFill>
                <a:latin typeface="Calibri"/>
                <a:ea typeface="Calibri"/>
                <a:cs typeface="Calibri"/>
                <a:sym typeface="Calibri"/>
              </a:rPr>
              <a:t>Finance Lease</a:t>
            </a:r>
            <a:endParaRPr/>
          </a:p>
        </p:txBody>
      </p:sp>
      <p:sp>
        <p:nvSpPr>
          <p:cNvPr id="190" name="Google Shape;190;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80000"/>
              </a:lnSpc>
              <a:spcBef>
                <a:spcPts val="0"/>
              </a:spcBef>
              <a:spcAft>
                <a:spcPts val="0"/>
              </a:spcAft>
              <a:buClr>
                <a:srgbClr val="262673"/>
              </a:buClr>
              <a:buSzPts val="2200"/>
              <a:buFont typeface="Calibri"/>
              <a:buChar char="•"/>
            </a:pPr>
            <a:r>
              <a:rPr b="0" i="0" lang="en-US" sz="2200" u="none">
                <a:solidFill>
                  <a:srgbClr val="262673"/>
                </a:solidFill>
                <a:latin typeface="Calibri"/>
                <a:ea typeface="Calibri"/>
                <a:cs typeface="Calibri"/>
                <a:sym typeface="Calibri"/>
              </a:rPr>
              <a:t>Concept: Just as a “lease”</a:t>
            </a:r>
            <a:endParaRPr/>
          </a:p>
          <a:p>
            <a:pPr indent="-228600" lvl="1" marL="742950" marR="0" rtl="0" algn="l">
              <a:lnSpc>
                <a:spcPct val="90000"/>
              </a:lnSpc>
              <a:spcBef>
                <a:spcPts val="1800"/>
              </a:spcBef>
              <a:spcAft>
                <a:spcPts val="0"/>
              </a:spcAft>
              <a:buClr>
                <a:srgbClr val="262673"/>
              </a:buClr>
              <a:buSzPts val="1500"/>
              <a:buFont typeface="Calibri"/>
              <a:buChar char="–"/>
            </a:pPr>
            <a:r>
              <a:rPr b="0" i="0" lang="en-US" sz="1500" u="none" cap="none" strike="noStrike">
                <a:solidFill>
                  <a:srgbClr val="262673"/>
                </a:solidFill>
                <a:latin typeface="Calibri"/>
                <a:ea typeface="Calibri"/>
                <a:cs typeface="Calibri"/>
                <a:sym typeface="Calibri"/>
              </a:rPr>
              <a:t>Lessor or leasing company grants contractual agreement to lessee (individual or group) to operate equipment for a term of leasing</a:t>
            </a:r>
            <a:endParaRPr/>
          </a:p>
          <a:p>
            <a:pPr indent="-228600" lvl="1" marL="742950" marR="0" rtl="0" algn="l">
              <a:lnSpc>
                <a:spcPct val="90000"/>
              </a:lnSpc>
              <a:spcBef>
                <a:spcPts val="1800"/>
              </a:spcBef>
              <a:spcAft>
                <a:spcPts val="0"/>
              </a:spcAft>
              <a:buClr>
                <a:srgbClr val="262673"/>
              </a:buClr>
              <a:buSzPts val="1500"/>
              <a:buFont typeface="Calibri"/>
              <a:buChar char="–"/>
            </a:pPr>
            <a:r>
              <a:rPr b="0" i="0" lang="en-US" sz="1500" u="none" cap="none" strike="noStrike">
                <a:solidFill>
                  <a:srgbClr val="262673"/>
                </a:solidFill>
                <a:latin typeface="Calibri"/>
                <a:ea typeface="Calibri"/>
                <a:cs typeface="Calibri"/>
                <a:sym typeface="Calibri"/>
              </a:rPr>
              <a:t>Monthly payments for operation of the equipment are made to lessor or leasing company by the lessee as specified in the agreement</a:t>
            </a:r>
            <a:endParaRPr/>
          </a:p>
          <a:p>
            <a:pPr indent="-228600" lvl="1" marL="742950" marR="0" rtl="0" algn="l">
              <a:lnSpc>
                <a:spcPct val="90000"/>
              </a:lnSpc>
              <a:spcBef>
                <a:spcPts val="1800"/>
              </a:spcBef>
              <a:spcAft>
                <a:spcPts val="0"/>
              </a:spcAft>
              <a:buClr>
                <a:srgbClr val="262673"/>
              </a:buClr>
              <a:buSzPts val="1500"/>
              <a:buFont typeface="Calibri"/>
              <a:buChar char="–"/>
            </a:pPr>
            <a:r>
              <a:rPr b="0" i="0" lang="en-US" sz="1500" u="none" cap="none" strike="noStrike">
                <a:solidFill>
                  <a:srgbClr val="262673"/>
                </a:solidFill>
                <a:latin typeface="Calibri"/>
                <a:ea typeface="Calibri"/>
                <a:cs typeface="Calibri"/>
                <a:sym typeface="Calibri"/>
              </a:rPr>
              <a:t>This may also include installment sale</a:t>
            </a:r>
            <a:endParaRPr b="0" i="0" sz="1500" u="none" cap="none" strike="noStrike">
              <a:solidFill>
                <a:schemeClr val="dk1"/>
              </a:solidFill>
              <a:latin typeface="Calibri"/>
              <a:ea typeface="Calibri"/>
              <a:cs typeface="Calibri"/>
              <a:sym typeface="Calibri"/>
            </a:endParaRPr>
          </a:p>
          <a:p>
            <a:pPr indent="-342900" lvl="0" marL="342900" marR="0" rtl="0" algn="l">
              <a:lnSpc>
                <a:spcPct val="80000"/>
              </a:lnSpc>
              <a:spcBef>
                <a:spcPts val="1200"/>
              </a:spcBef>
              <a:spcAft>
                <a:spcPts val="0"/>
              </a:spcAft>
              <a:buClr>
                <a:srgbClr val="262673"/>
              </a:buClr>
              <a:buSzPts val="2200"/>
              <a:buFont typeface="Calibri"/>
              <a:buChar char="•"/>
            </a:pPr>
            <a:r>
              <a:rPr b="0" i="0" lang="en-US" sz="2200" u="none">
                <a:solidFill>
                  <a:srgbClr val="262673"/>
                </a:solidFill>
                <a:latin typeface="Calibri"/>
                <a:ea typeface="Calibri"/>
                <a:cs typeface="Calibri"/>
                <a:sym typeface="Calibri"/>
              </a:rPr>
              <a:t>Implications</a:t>
            </a:r>
            <a:endParaRPr/>
          </a:p>
          <a:p>
            <a:pPr indent="-228600" lvl="1" marL="742950" marR="0" rtl="0" algn="l">
              <a:lnSpc>
                <a:spcPct val="90000"/>
              </a:lnSpc>
              <a:spcBef>
                <a:spcPts val="1800"/>
              </a:spcBef>
              <a:spcAft>
                <a:spcPts val="0"/>
              </a:spcAft>
              <a:buClr>
                <a:srgbClr val="262673"/>
              </a:buClr>
              <a:buSzPts val="1500"/>
              <a:buFont typeface="Calibri"/>
              <a:buChar char="–"/>
            </a:pPr>
            <a:r>
              <a:rPr b="0" i="0" lang="en-US" sz="1500" u="none" cap="none" strike="noStrike">
                <a:solidFill>
                  <a:srgbClr val="262673"/>
                </a:solidFill>
                <a:latin typeface="Calibri"/>
                <a:ea typeface="Calibri"/>
                <a:cs typeface="Calibri"/>
                <a:sym typeface="Calibri"/>
              </a:rPr>
              <a:t>These transactions are normally not captured</a:t>
            </a:r>
            <a:endParaRPr/>
          </a:p>
          <a:p>
            <a:pPr indent="-228600" lvl="1" marL="742950" marR="0" rtl="0" algn="l">
              <a:lnSpc>
                <a:spcPct val="90000"/>
              </a:lnSpc>
              <a:spcBef>
                <a:spcPts val="1800"/>
              </a:spcBef>
              <a:spcAft>
                <a:spcPts val="0"/>
              </a:spcAft>
              <a:buClr>
                <a:srgbClr val="262673"/>
              </a:buClr>
              <a:buSzPts val="1500"/>
              <a:buFont typeface="Calibri"/>
              <a:buChar char="–"/>
            </a:pPr>
            <a:r>
              <a:rPr b="0" i="0" lang="en-US" sz="1500" u="none" cap="none" strike="noStrike">
                <a:solidFill>
                  <a:srgbClr val="262673"/>
                </a:solidFill>
                <a:latin typeface="Calibri"/>
                <a:ea typeface="Calibri"/>
                <a:cs typeface="Calibri"/>
                <a:sym typeface="Calibri"/>
              </a:rPr>
              <a:t>Cost could be high</a:t>
            </a:r>
            <a:endParaRPr/>
          </a:p>
          <a:p>
            <a:pPr indent="-228600" lvl="1" marL="742950" marR="0" rtl="0" algn="l">
              <a:lnSpc>
                <a:spcPct val="90000"/>
              </a:lnSpc>
              <a:spcBef>
                <a:spcPts val="1800"/>
              </a:spcBef>
              <a:spcAft>
                <a:spcPts val="0"/>
              </a:spcAft>
              <a:buClr>
                <a:srgbClr val="262673"/>
              </a:buClr>
              <a:buSzPts val="1500"/>
              <a:buFont typeface="Calibri"/>
              <a:buChar char="–"/>
            </a:pPr>
            <a:r>
              <a:rPr b="0" i="0" lang="en-US" sz="1500" u="none" cap="none" strike="noStrike">
                <a:solidFill>
                  <a:srgbClr val="262673"/>
                </a:solidFill>
                <a:latin typeface="Calibri"/>
                <a:ea typeface="Calibri"/>
                <a:cs typeface="Calibri"/>
                <a:sym typeface="Calibri"/>
              </a:rPr>
              <a:t>Revenue implications</a:t>
            </a:r>
            <a:endParaRPr b="0" i="0" sz="1500" u="none" cap="none" strike="noStrike">
              <a:solidFill>
                <a:schemeClr val="dk1"/>
              </a:solidFill>
              <a:latin typeface="Calibri"/>
              <a:ea typeface="Calibri"/>
              <a:cs typeface="Calibri"/>
              <a:sym typeface="Calibri"/>
            </a:endParaRPr>
          </a:p>
          <a:p>
            <a:pPr indent="-342900" lvl="0" marL="342900" marR="0" rtl="0" algn="l">
              <a:lnSpc>
                <a:spcPct val="80000"/>
              </a:lnSpc>
              <a:spcBef>
                <a:spcPts val="1200"/>
              </a:spcBef>
              <a:spcAft>
                <a:spcPts val="0"/>
              </a:spcAft>
              <a:buClr>
                <a:srgbClr val="262673"/>
              </a:buClr>
              <a:buSzPts val="2200"/>
              <a:buFont typeface="Calibri"/>
              <a:buChar char="•"/>
            </a:pPr>
            <a:r>
              <a:rPr b="0" i="0" lang="en-US" sz="2200" u="none">
                <a:solidFill>
                  <a:srgbClr val="262673"/>
                </a:solidFill>
                <a:latin typeface="Calibri"/>
                <a:ea typeface="Calibri"/>
                <a:cs typeface="Calibri"/>
                <a:sym typeface="Calibri"/>
              </a:rPr>
              <a:t>New provisions are to ensure all leasing transactions, including sale back options are captured</a:t>
            </a:r>
            <a:endParaRPr b="0" i="0" sz="2200" u="none">
              <a:solidFill>
                <a:schemeClr val="dk1"/>
              </a:solidFill>
              <a:latin typeface="Calibri"/>
              <a:ea typeface="Calibri"/>
              <a:cs typeface="Calibri"/>
              <a:sym typeface="Calibri"/>
            </a:endParaRPr>
          </a:p>
          <a:p>
            <a:pPr indent="-203200" lvl="0" marL="342900" marR="0" rtl="0" algn="l">
              <a:spcBef>
                <a:spcPts val="440"/>
              </a:spcBef>
              <a:spcAft>
                <a:spcPts val="0"/>
              </a:spcAft>
              <a:buClr>
                <a:schemeClr val="dk1"/>
              </a:buClr>
              <a:buSzPts val="2200"/>
              <a:buFont typeface="Calibri"/>
              <a:buNone/>
            </a:pPr>
            <a:r>
              <a:t/>
            </a:r>
            <a:endParaRPr b="0" i="0" sz="2200" u="none">
              <a:solidFill>
                <a:schemeClr val="dk1"/>
              </a:solidFill>
              <a:latin typeface="Calibri"/>
              <a:ea typeface="Calibri"/>
              <a:cs typeface="Calibri"/>
              <a:sym typeface="Calibri"/>
            </a:endParaRPr>
          </a:p>
        </p:txBody>
      </p:sp>
      <p:sp>
        <p:nvSpPr>
          <p:cNvPr id="191" name="Google Shape;191;p28"/>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Calibri"/>
              <a:buNone/>
            </a:pPr>
            <a:fld id="{00000000-1234-1234-1234-123412341234}" type="slidenum">
              <a:rPr b="0" i="0" lang="en-US" sz="1400" u="none">
                <a:solidFill>
                  <a:schemeClr val="dk1"/>
                </a:solidFill>
                <a:latin typeface="Calibri"/>
                <a:ea typeface="Calibri"/>
                <a:cs typeface="Calibri"/>
                <a:sym typeface="Calibri"/>
              </a:rPr>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1_FAD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3_FAD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4_FAD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5_FAD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2_FAD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FADTemplate2">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