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0" r:id="rId5"/>
    <p:sldMasterId id="2147483661"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Lst>
  <p:sldSz cy="6858000" cx="9144000"/>
  <p:notesSz cx="6858000" cy="9144000"/>
  <p:embeddedFontLst>
    <p:embeddedFont>
      <p:font typeface="Constantia"/>
      <p:regular r:id="rId28"/>
      <p:bold r:id="rId29"/>
      <p:italic r:id="rId30"/>
      <p:boldItalic r:id="rId31"/>
    </p:embeddedFont>
    <p:embeddedFont>
      <p:font typeface="Arial Narrow"/>
      <p:regular r:id="rId32"/>
      <p:bold r:id="rId33"/>
      <p:italic r:id="rId34"/>
      <p:boldItalic r:id="rId3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1" name=""/>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22" Type="http://schemas.openxmlformats.org/officeDocument/2006/relationships/slide" Target="slides/slide15.xml"/><Relationship Id="rId21" Type="http://schemas.openxmlformats.org/officeDocument/2006/relationships/slide" Target="slides/slide14.xml"/><Relationship Id="rId24" Type="http://schemas.openxmlformats.org/officeDocument/2006/relationships/slide" Target="slides/slide17.xml"/><Relationship Id="rId23" Type="http://schemas.openxmlformats.org/officeDocument/2006/relationships/slide" Target="slides/slide1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commentAuthors" Target="commentAuthors.xml"/><Relationship Id="rId9" Type="http://schemas.openxmlformats.org/officeDocument/2006/relationships/slide" Target="slides/slide2.xml"/><Relationship Id="rId26" Type="http://schemas.openxmlformats.org/officeDocument/2006/relationships/slide" Target="slides/slide19.xml"/><Relationship Id="rId25" Type="http://schemas.openxmlformats.org/officeDocument/2006/relationships/slide" Target="slides/slide18.xml"/><Relationship Id="rId28" Type="http://schemas.openxmlformats.org/officeDocument/2006/relationships/font" Target="fonts/Constantia-regular.fntdata"/><Relationship Id="rId27" Type="http://schemas.openxmlformats.org/officeDocument/2006/relationships/slide" Target="slides/slide20.xml"/><Relationship Id="rId5" Type="http://schemas.openxmlformats.org/officeDocument/2006/relationships/slideMaster" Target="slideMasters/slideMaster1.xml"/><Relationship Id="rId6" Type="http://schemas.openxmlformats.org/officeDocument/2006/relationships/slideMaster" Target="slideMasters/slideMaster2.xml"/><Relationship Id="rId29" Type="http://schemas.openxmlformats.org/officeDocument/2006/relationships/font" Target="fonts/Constantia-bold.fntdata"/><Relationship Id="rId7" Type="http://schemas.openxmlformats.org/officeDocument/2006/relationships/notesMaster" Target="notesMasters/notesMaster1.xml"/><Relationship Id="rId8" Type="http://schemas.openxmlformats.org/officeDocument/2006/relationships/slide" Target="slides/slide1.xml"/><Relationship Id="rId31" Type="http://schemas.openxmlformats.org/officeDocument/2006/relationships/font" Target="fonts/Constantia-boldItalic.fntdata"/><Relationship Id="rId30" Type="http://schemas.openxmlformats.org/officeDocument/2006/relationships/font" Target="fonts/Constantia-italic.fntdata"/><Relationship Id="rId11" Type="http://schemas.openxmlformats.org/officeDocument/2006/relationships/slide" Target="slides/slide4.xml"/><Relationship Id="rId33" Type="http://schemas.openxmlformats.org/officeDocument/2006/relationships/font" Target="fonts/ArialNarrow-bold.fntdata"/><Relationship Id="rId10" Type="http://schemas.openxmlformats.org/officeDocument/2006/relationships/slide" Target="slides/slide3.xml"/><Relationship Id="rId32" Type="http://schemas.openxmlformats.org/officeDocument/2006/relationships/font" Target="fonts/ArialNarrow-regular.fntdata"/><Relationship Id="rId13" Type="http://schemas.openxmlformats.org/officeDocument/2006/relationships/slide" Target="slides/slide6.xml"/><Relationship Id="rId35" Type="http://schemas.openxmlformats.org/officeDocument/2006/relationships/font" Target="fonts/ArialNarrow-boldItalic.fntdata"/><Relationship Id="rId12" Type="http://schemas.openxmlformats.org/officeDocument/2006/relationships/slide" Target="slides/slide5.xml"/><Relationship Id="rId34" Type="http://schemas.openxmlformats.org/officeDocument/2006/relationships/font" Target="fonts/ArialNarrow-italic.fntdata"/><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slide" Target="slides/slide12.xml"/><Relationship Id="rId18" Type="http://schemas.openxmlformats.org/officeDocument/2006/relationships/slide" Target="slides/slide11.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20-07-17T19:07:08.630">
    <p:pos x="6000" y="0"/>
    <p:text>who is currently representing?
-Nuhu Maksha</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9" name="Google Shape;199;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gradFill>
          <a:gsLst>
            <a:gs pos="0">
              <a:srgbClr val="439FD7"/>
            </a:gs>
            <a:gs pos="25000">
              <a:srgbClr val="4397CA"/>
            </a:gs>
            <a:gs pos="100000">
              <a:srgbClr val="00466A"/>
            </a:gs>
          </a:gsLst>
          <a:path path="circle">
            <a:fillToRect b="50%" l="50%" r="50%" t="50%"/>
          </a:path>
          <a:tileRect/>
        </a:gradFill>
      </p:bgPr>
    </p:bg>
    <p:spTree>
      <p:nvGrpSpPr>
        <p:cNvPr id="16" name="Shape 16"/>
        <p:cNvGrpSpPr/>
        <p:nvPr/>
      </p:nvGrpSpPr>
      <p:grpSpPr>
        <a:xfrm>
          <a:off x="0" y="0"/>
          <a:ext cx="0" cy="0"/>
          <a:chOff x="0" y="0"/>
          <a:chExt cx="0" cy="0"/>
        </a:xfrm>
      </p:grpSpPr>
      <p:sp>
        <p:nvSpPr>
          <p:cNvPr id="17" name="Google Shape;17;p2"/>
          <p:cNvSpPr txBox="1"/>
          <p:nvPr>
            <p:ph type="ctrTitle"/>
          </p:nvPr>
        </p:nvSpPr>
        <p:spPr>
          <a:xfrm>
            <a:off x="533400" y="1371600"/>
            <a:ext cx="7851648" cy="1828800"/>
          </a:xfrm>
          <a:prstGeom prst="rect">
            <a:avLst/>
          </a:prstGeom>
          <a:noFill/>
          <a:ln>
            <a:noFill/>
          </a:ln>
        </p:spPr>
        <p:txBody>
          <a:bodyPr anchorCtr="0" anchor="b" bIns="0" lIns="0" spcFirstLastPara="1" rIns="18275" wrap="square" tIns="0">
            <a:noAutofit/>
          </a:bodyPr>
          <a:lstStyle>
            <a:lvl1pPr lvl="0" algn="r">
              <a:spcBef>
                <a:spcPts val="0"/>
              </a:spcBef>
              <a:spcAft>
                <a:spcPts val="0"/>
              </a:spcAft>
              <a:buClr>
                <a:srgbClr val="4CE0EA"/>
              </a:buClr>
              <a:buSzPts val="5600"/>
              <a:buFont typeface="Calibri"/>
              <a:buNone/>
              <a:defRPr b="1" sz="5600">
                <a:solidFill>
                  <a:srgbClr val="4CE0EA"/>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 name="Google Shape;18;p2"/>
          <p:cNvSpPr txBox="1"/>
          <p:nvPr>
            <p:ph idx="1" type="subTitle"/>
          </p:nvPr>
        </p:nvSpPr>
        <p:spPr>
          <a:xfrm>
            <a:off x="533400" y="3228536"/>
            <a:ext cx="7854696" cy="1752600"/>
          </a:xfrm>
          <a:prstGeom prst="rect">
            <a:avLst/>
          </a:prstGeom>
          <a:noFill/>
          <a:ln>
            <a:noFill/>
          </a:ln>
        </p:spPr>
        <p:txBody>
          <a:bodyPr anchorCtr="0" anchor="t" bIns="45700" lIns="0" spcFirstLastPara="1" rIns="18275" wrap="square" tIns="45700">
            <a:noAutofit/>
          </a:bodyPr>
          <a:lstStyle>
            <a:lvl1pPr lvl="0" marR="45720" algn="r">
              <a:spcBef>
                <a:spcPts val="520"/>
              </a:spcBef>
              <a:spcAft>
                <a:spcPts val="0"/>
              </a:spcAft>
              <a:buSzPts val="2470"/>
              <a:buNone/>
              <a:defRPr>
                <a:solidFill>
                  <a:schemeClr val="lt1"/>
                </a:solidFill>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p:txBody>
      </p:sp>
      <p:sp>
        <p:nvSpPr>
          <p:cNvPr id="19" name="Google Shape;19;p2"/>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2"/>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showMasterSp="0" type="picTx">
  <p:cSld name="PICTURE_WITH_CAPTION_TEXT">
    <p:spTree>
      <p:nvGrpSpPr>
        <p:cNvPr id="83" name="Shape 83"/>
        <p:cNvGrpSpPr/>
        <p:nvPr/>
      </p:nvGrpSpPr>
      <p:grpSpPr>
        <a:xfrm>
          <a:off x="0" y="0"/>
          <a:ext cx="0" cy="0"/>
          <a:chOff x="0" y="0"/>
          <a:chExt cx="0" cy="0"/>
        </a:xfrm>
      </p:grpSpPr>
      <p:sp>
        <p:nvSpPr>
          <p:cNvPr id="84" name="Google Shape;84;p12"/>
          <p:cNvSpPr/>
          <p:nvPr/>
        </p:nvSpPr>
        <p:spPr>
          <a:xfrm flipH="1" rot="-10380000">
            <a:off x="3165753" y="1108077"/>
            <a:ext cx="5257800" cy="4114800"/>
          </a:xfrm>
          <a:prstGeom prst="snipRoundRect">
            <a:avLst>
              <a:gd fmla="val 0" name="adj1"/>
              <a:gd fmla="val 3646" name="adj2"/>
            </a:avLst>
          </a:prstGeom>
          <a:solidFill>
            <a:srgbClr val="FFFFFF"/>
          </a:solidFill>
          <a:ln cap="rnd" cmpd="sng" w="9525">
            <a:solidFill>
              <a:srgbClr val="C0C0C0"/>
            </a:solidFill>
            <a:prstDash val="solid"/>
            <a:round/>
            <a:headEnd len="sm" w="sm" type="none"/>
            <a:tailEnd len="sm" w="sm" type="none"/>
          </a:ln>
          <a:effectLst>
            <a:outerShdw blurRad="63500" sx="98500" kx="100000" rotWithShape="0" algn="tl" dir="7500000" dist="38500" sy="100080">
              <a:srgbClr val="000000">
                <a:alpha val="24705"/>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85" name="Google Shape;85;p12"/>
          <p:cNvSpPr/>
          <p:nvPr/>
        </p:nvSpPr>
        <p:spPr>
          <a:xfrm flipH="1" rot="-10380000">
            <a:off x="8004134" y="5359769"/>
            <a:ext cx="155448" cy="155448"/>
          </a:xfrm>
          <a:prstGeom prst="rtTriangle">
            <a:avLst/>
          </a:prstGeom>
          <a:solidFill>
            <a:srgbClr val="FFFFFF"/>
          </a:solidFill>
          <a:ln cap="flat" cmpd="sng" w="12700">
            <a:solidFill>
              <a:srgbClr val="FFFFFF"/>
            </a:solidFill>
            <a:prstDash val="solid"/>
            <a:bevel/>
            <a:headEnd len="sm" w="sm" type="none"/>
            <a:tailEnd len="sm" w="sm" type="none"/>
          </a:ln>
          <a:effectLst>
            <a:outerShdw blurRad="19685" rotWithShape="0" algn="tl" dir="12900000" dist="6350">
              <a:srgbClr val="000000">
                <a:alpha val="46666"/>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86" name="Google Shape;86;p12"/>
          <p:cNvSpPr txBox="1"/>
          <p:nvPr>
            <p:ph type="title"/>
          </p:nvPr>
        </p:nvSpPr>
        <p:spPr>
          <a:xfrm>
            <a:off x="609600" y="1176996"/>
            <a:ext cx="2212848" cy="1582621"/>
          </a:xfrm>
          <a:prstGeom prst="rect">
            <a:avLst/>
          </a:prstGeom>
          <a:noFill/>
          <a:ln>
            <a:noFill/>
          </a:ln>
        </p:spPr>
        <p:txBody>
          <a:bodyPr anchorCtr="0" anchor="b" bIns="45700" lIns="45700" spcFirstLastPara="1" rIns="45700" wrap="square" tIns="45700">
            <a:noAutofit/>
          </a:bodyPr>
          <a:lstStyle>
            <a:lvl1pPr lvl="0" algn="l">
              <a:spcBef>
                <a:spcPts val="0"/>
              </a:spcBef>
              <a:spcAft>
                <a:spcPts val="0"/>
              </a:spcAft>
              <a:buClr>
                <a:schemeClr val="dk2"/>
              </a:buClr>
              <a:buSzPts val="2000"/>
              <a:buFont typeface="Calibri"/>
              <a:buNone/>
              <a:defRPr b="1" sz="20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7" name="Google Shape;87;p12"/>
          <p:cNvSpPr txBox="1"/>
          <p:nvPr>
            <p:ph idx="1" type="body"/>
          </p:nvPr>
        </p:nvSpPr>
        <p:spPr>
          <a:xfrm>
            <a:off x="609600" y="2828785"/>
            <a:ext cx="2209800" cy="2179320"/>
          </a:xfrm>
          <a:prstGeom prst="rect">
            <a:avLst/>
          </a:prstGeom>
          <a:noFill/>
          <a:ln>
            <a:noFill/>
          </a:ln>
        </p:spPr>
        <p:txBody>
          <a:bodyPr anchorCtr="0" anchor="t" bIns="45700" lIns="64000" spcFirstLastPara="1" rIns="45700" wrap="square" tIns="45700">
            <a:noAutofit/>
          </a:bodyPr>
          <a:lstStyle>
            <a:lvl1pPr indent="-228600" lvl="0" marL="457200" algn="l">
              <a:spcBef>
                <a:spcPts val="250"/>
              </a:spcBef>
              <a:spcAft>
                <a:spcPts val="0"/>
              </a:spcAft>
              <a:buSzPts val="1235"/>
              <a:buFont typeface="Constantia"/>
              <a:buNone/>
              <a:defRPr sz="1300"/>
            </a:lvl1pPr>
            <a:lvl2pPr indent="-293369" lvl="1" marL="914400" algn="l">
              <a:spcBef>
                <a:spcPts val="240"/>
              </a:spcBef>
              <a:spcAft>
                <a:spcPts val="0"/>
              </a:spcAft>
              <a:buSzPts val="1020"/>
              <a:buChar char="⚫"/>
              <a:defRPr sz="1200"/>
            </a:lvl2pPr>
            <a:lvl3pPr indent="-273050" lvl="2" marL="1371600" algn="l">
              <a:spcBef>
                <a:spcPts val="200"/>
              </a:spcBef>
              <a:spcAft>
                <a:spcPts val="0"/>
              </a:spcAft>
              <a:buSzPts val="700"/>
              <a:buChar char="⚫"/>
              <a:defRPr sz="1000"/>
            </a:lvl3pPr>
            <a:lvl4pPr indent="-265747" lvl="3" marL="1828800" algn="l">
              <a:spcBef>
                <a:spcPts val="180"/>
              </a:spcBef>
              <a:spcAft>
                <a:spcPts val="0"/>
              </a:spcAft>
              <a:buSzPts val="585"/>
              <a:buChar char="⚫"/>
              <a:defRPr sz="900"/>
            </a:lvl4pPr>
            <a:lvl5pPr indent="-265747" lvl="4" marL="2286000" algn="l">
              <a:spcBef>
                <a:spcPts val="180"/>
              </a:spcBef>
              <a:spcAft>
                <a:spcPts val="0"/>
              </a:spcAft>
              <a:buSzPts val="585"/>
              <a:buChar char="⚫"/>
              <a:defRPr sz="9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8" name="Google Shape;88;p12"/>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12"/>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12"/>
          <p:cNvSpPr txBox="1"/>
          <p:nvPr>
            <p:ph idx="12" type="sldNum"/>
          </p:nvPr>
        </p:nvSpPr>
        <p:spPr>
          <a:xfrm>
            <a:off x="8077200" y="6356350"/>
            <a:ext cx="609600" cy="365125"/>
          </a:xfrm>
          <a:prstGeom prst="rect">
            <a:avLst/>
          </a:prstGeom>
          <a:noFill/>
          <a:ln>
            <a:noFill/>
          </a:ln>
        </p:spPr>
        <p:txBody>
          <a:bodyPr anchorCtr="0" anchor="b" bIns="0" lIns="0" spcFirstLastPara="1" rIns="0" wrap="square" tIns="0">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
        <p:nvSpPr>
          <p:cNvPr id="91" name="Google Shape;91;p12"/>
          <p:cNvSpPr/>
          <p:nvPr>
            <p:ph idx="2" type="pic"/>
          </p:nvPr>
        </p:nvSpPr>
        <p:spPr>
          <a:xfrm rot="420000">
            <a:off x="3485793" y="1199517"/>
            <a:ext cx="4617720" cy="3931920"/>
          </a:xfrm>
          <a:prstGeom prst="rect">
            <a:avLst/>
          </a:prstGeom>
          <a:solidFill>
            <a:schemeClr val="lt2"/>
          </a:solidFill>
          <a:ln cap="rnd" cmpd="sng" w="9525">
            <a:solidFill>
              <a:srgbClr val="C0C0C0"/>
            </a:solidFill>
            <a:prstDash val="solid"/>
            <a:round/>
            <a:headEnd len="sm" w="sm" type="none"/>
            <a:tailEnd len="sm" w="sm" type="none"/>
          </a:ln>
        </p:spPr>
        <p:txBody>
          <a:bodyPr anchorCtr="0" anchor="t" bIns="45700" lIns="91425" spcFirstLastPara="1" rIns="91425" wrap="square" tIns="45700">
            <a:noAutofit/>
          </a:bodyPr>
          <a:lstStyle>
            <a:lvl1pPr lvl="0" marR="0" rtl="0" algn="l">
              <a:spcBef>
                <a:spcPts val="640"/>
              </a:spcBef>
              <a:spcAft>
                <a:spcPts val="0"/>
              </a:spcAft>
              <a:buClr>
                <a:schemeClr val="accent3"/>
              </a:buClr>
              <a:buSzPts val="3040"/>
              <a:buFont typeface="Noto Sans Symbols"/>
              <a:buNone/>
              <a:defRPr b="0" i="0" sz="3200" u="none" cap="none" strike="noStrike">
                <a:solidFill>
                  <a:schemeClr val="dk1"/>
                </a:solidFill>
                <a:latin typeface="Constantia"/>
                <a:ea typeface="Constantia"/>
                <a:cs typeface="Constantia"/>
                <a:sym typeface="Constantia"/>
              </a:defRPr>
            </a:lvl1pPr>
            <a:lvl2pPr lvl="1" marR="0" rtl="0" algn="l">
              <a:spcBef>
                <a:spcPts val="480"/>
              </a:spcBef>
              <a:spcAft>
                <a:spcPts val="0"/>
              </a:spcAft>
              <a:buClr>
                <a:schemeClr val="accent1"/>
              </a:buClr>
              <a:buSzPts val="2040"/>
              <a:buFont typeface="Noto Sans Symbols"/>
              <a:buChar char="⚫"/>
              <a:defRPr b="0" i="0" sz="2400" u="none" cap="none" strike="noStrike">
                <a:solidFill>
                  <a:schemeClr val="dk1"/>
                </a:solidFill>
                <a:latin typeface="Constantia"/>
                <a:ea typeface="Constantia"/>
                <a:cs typeface="Constantia"/>
                <a:sym typeface="Constantia"/>
              </a:defRPr>
            </a:lvl2pPr>
            <a:lvl3pPr lvl="2" marR="0" rtl="0" algn="l">
              <a:spcBef>
                <a:spcPts val="420"/>
              </a:spcBef>
              <a:spcAft>
                <a:spcPts val="0"/>
              </a:spcAft>
              <a:buClr>
                <a:schemeClr val="accent2"/>
              </a:buClr>
              <a:buSzPts val="1470"/>
              <a:buFont typeface="Noto Sans Symbols"/>
              <a:buChar char="⚫"/>
              <a:defRPr b="0" i="0" sz="2100" u="none" cap="none" strike="noStrike">
                <a:solidFill>
                  <a:schemeClr val="dk1"/>
                </a:solidFill>
                <a:latin typeface="Constantia"/>
                <a:ea typeface="Constantia"/>
                <a:cs typeface="Constantia"/>
                <a:sym typeface="Constantia"/>
              </a:defRPr>
            </a:lvl3pPr>
            <a:lvl4pPr lvl="3" marR="0" rtl="0" algn="l">
              <a:spcBef>
                <a:spcPts val="400"/>
              </a:spcBef>
              <a:spcAft>
                <a:spcPts val="0"/>
              </a:spcAft>
              <a:buClr>
                <a:schemeClr val="accent3"/>
              </a:buClr>
              <a:buSzPts val="1300"/>
              <a:buFont typeface="Noto Sans Symbols"/>
              <a:buChar char="⚫"/>
              <a:defRPr b="0" i="0" sz="2000" u="none" cap="none" strike="noStrike">
                <a:solidFill>
                  <a:schemeClr val="dk1"/>
                </a:solidFill>
                <a:latin typeface="Constantia"/>
                <a:ea typeface="Constantia"/>
                <a:cs typeface="Constantia"/>
                <a:sym typeface="Constantia"/>
              </a:defRPr>
            </a:lvl4pPr>
            <a:lvl5pPr lvl="4" marR="0" rtl="0" algn="l">
              <a:spcBef>
                <a:spcPts val="400"/>
              </a:spcBef>
              <a:spcAft>
                <a:spcPts val="0"/>
              </a:spcAft>
              <a:buClr>
                <a:schemeClr val="accent4"/>
              </a:buClr>
              <a:buSzPts val="1300"/>
              <a:buFont typeface="Noto Sans Symbols"/>
              <a:buChar char="⚫"/>
              <a:defRPr b="0" i="0" sz="2000" u="none" cap="none" strike="noStrike">
                <a:solidFill>
                  <a:schemeClr val="dk1"/>
                </a:solidFill>
                <a:latin typeface="Constantia"/>
                <a:ea typeface="Constantia"/>
                <a:cs typeface="Constantia"/>
                <a:sym typeface="Constantia"/>
              </a:defRPr>
            </a:lvl5pPr>
            <a:lvl6pPr lvl="5" marR="0" rtl="0" algn="l">
              <a:spcBef>
                <a:spcPts val="360"/>
              </a:spcBef>
              <a:spcAft>
                <a:spcPts val="0"/>
              </a:spcAft>
              <a:buClr>
                <a:schemeClr val="accent5"/>
              </a:buClr>
              <a:buSzPts val="1440"/>
              <a:buFont typeface="Noto Sans Symbols"/>
              <a:buChar char="⚫"/>
              <a:defRPr b="0" i="0" sz="1800" u="none" cap="none" strike="noStrike">
                <a:solidFill>
                  <a:schemeClr val="dk1"/>
                </a:solidFill>
                <a:latin typeface="Constantia"/>
                <a:ea typeface="Constantia"/>
                <a:cs typeface="Constantia"/>
                <a:sym typeface="Constantia"/>
              </a:defRPr>
            </a:lvl6pPr>
            <a:lvl7pPr lvl="6" marR="0" rtl="0" algn="l">
              <a:spcBef>
                <a:spcPts val="320"/>
              </a:spcBef>
              <a:spcAft>
                <a:spcPts val="0"/>
              </a:spcAft>
              <a:buClr>
                <a:schemeClr val="accent6"/>
              </a:buClr>
              <a:buSzPts val="1280"/>
              <a:buFont typeface="Noto Sans Symbols"/>
              <a:buChar char="⚫"/>
              <a:defRPr b="0" i="0" sz="1600" u="none" cap="none" strike="noStrike">
                <a:solidFill>
                  <a:schemeClr val="dk1"/>
                </a:solidFill>
                <a:latin typeface="Constantia"/>
                <a:ea typeface="Constantia"/>
                <a:cs typeface="Constantia"/>
                <a:sym typeface="Constantia"/>
              </a:defRPr>
            </a:lvl7pPr>
            <a:lvl8pPr lvl="7" marR="0" rtl="0" algn="l">
              <a:spcBef>
                <a:spcPts val="320"/>
              </a:spcBef>
              <a:spcAft>
                <a:spcPts val="0"/>
              </a:spcAft>
              <a:buClr>
                <a:schemeClr val="dk2"/>
              </a:buClr>
              <a:buSzPts val="1600"/>
              <a:buFont typeface="Constantia"/>
              <a:buChar char="•"/>
              <a:defRPr b="0" i="0" sz="1600" u="none" cap="none" strike="noStrike">
                <a:solidFill>
                  <a:schemeClr val="dk1"/>
                </a:solidFill>
                <a:latin typeface="Constantia"/>
                <a:ea typeface="Constantia"/>
                <a:cs typeface="Constantia"/>
                <a:sym typeface="Constantia"/>
              </a:defRPr>
            </a:lvl8pPr>
            <a:lvl9pPr lvl="8" marR="0" rtl="0" algn="l">
              <a:spcBef>
                <a:spcPts val="280"/>
              </a:spcBef>
              <a:spcAft>
                <a:spcPts val="0"/>
              </a:spcAft>
              <a:buClr>
                <a:schemeClr val="dk2"/>
              </a:buClr>
              <a:buSzPts val="1400"/>
              <a:buFont typeface="Constantia"/>
              <a:buChar char="•"/>
              <a:defRPr b="0" i="0" sz="1400" u="none" cap="none" strike="noStrike">
                <a:solidFill>
                  <a:schemeClr val="dk1"/>
                </a:solidFill>
                <a:latin typeface="Constantia"/>
                <a:ea typeface="Constantia"/>
                <a:cs typeface="Constantia"/>
                <a:sym typeface="Constantia"/>
              </a:defRPr>
            </a:lvl9pPr>
          </a:lstStyle>
          <a:p/>
        </p:txBody>
      </p:sp>
      <p:sp>
        <p:nvSpPr>
          <p:cNvPr id="92" name="Google Shape;92;p12"/>
          <p:cNvSpPr/>
          <p:nvPr/>
        </p:nvSpPr>
        <p:spPr>
          <a:xfrm flipH="1" rot="10800000">
            <a:off x="-9525" y="5816600"/>
            <a:ext cx="9163050" cy="1041400"/>
          </a:xfrm>
          <a:custGeom>
            <a:rect b="b" l="l" r="r" t="t"/>
            <a:pathLst>
              <a:path extrusionOk="0" h="656" w="5772">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79AD">
                  <a:alpha val="44705"/>
                </a:srgbClr>
              </a:gs>
              <a:gs pos="100000">
                <a:srgbClr val="00E9F7">
                  <a:alpha val="54901"/>
                </a:srgbClr>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tantia"/>
              <a:ea typeface="Constantia"/>
              <a:cs typeface="Constantia"/>
              <a:sym typeface="Constantia"/>
            </a:endParaRPr>
          </a:p>
        </p:txBody>
      </p:sp>
      <p:sp>
        <p:nvSpPr>
          <p:cNvPr id="93" name="Google Shape;93;p12"/>
          <p:cNvSpPr/>
          <p:nvPr/>
        </p:nvSpPr>
        <p:spPr>
          <a:xfrm flipH="1" rot="10800000">
            <a:off x="4381500" y="6219825"/>
            <a:ext cx="4762500" cy="638175"/>
          </a:xfrm>
          <a:custGeom>
            <a:rect b="b" l="l" r="r" t="t"/>
            <a:pathLst>
              <a:path extrusionOk="0" h="595" w="3000">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00ABB4">
                  <a:alpha val="29803"/>
                </a:srgbClr>
              </a:gs>
              <a:gs pos="80000">
                <a:srgbClr val="0099E4">
                  <a:alpha val="44705"/>
                </a:srgbClr>
              </a:gs>
              <a:gs pos="100000">
                <a:srgbClr val="0099E4">
                  <a:alpha val="44705"/>
                </a:srgbClr>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tantia"/>
              <a:ea typeface="Constantia"/>
              <a:cs typeface="Constantia"/>
              <a:sym typeface="Constantia"/>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94" name="Shape 94"/>
        <p:cNvGrpSpPr/>
        <p:nvPr/>
      </p:nvGrpSpPr>
      <p:grpSpPr>
        <a:xfrm>
          <a:off x="0" y="0"/>
          <a:ext cx="0" cy="0"/>
          <a:chOff x="0" y="0"/>
          <a:chExt cx="0" cy="0"/>
        </a:xfrm>
      </p:grpSpPr>
      <p:sp>
        <p:nvSpPr>
          <p:cNvPr id="95" name="Google Shape;95;p13"/>
          <p:cNvSpPr txBox="1"/>
          <p:nvPr>
            <p:ph type="title"/>
          </p:nvPr>
        </p:nvSpPr>
        <p:spPr>
          <a:xfrm>
            <a:off x="457200" y="704088"/>
            <a:ext cx="8229600" cy="1143000"/>
          </a:xfrm>
          <a:prstGeom prst="rect">
            <a:avLst/>
          </a:prstGeom>
          <a:noFill/>
          <a:ln>
            <a:noFill/>
          </a:ln>
        </p:spPr>
        <p:txBody>
          <a:bodyPr anchorCtr="0" anchor="b" bIns="0" lIns="0" spcFirstLastPara="1" rIns="0" wrap="square" tIns="4570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6" name="Google Shape;96;p13"/>
          <p:cNvSpPr txBox="1"/>
          <p:nvPr>
            <p:ph idx="1" type="body"/>
          </p:nvPr>
        </p:nvSpPr>
        <p:spPr>
          <a:xfrm rot="5400000">
            <a:off x="2377440" y="15240"/>
            <a:ext cx="4389120" cy="8229600"/>
          </a:xfrm>
          <a:prstGeom prst="rect">
            <a:avLst/>
          </a:prstGeom>
          <a:noFill/>
          <a:ln>
            <a:noFill/>
          </a:ln>
        </p:spPr>
        <p:txBody>
          <a:bodyPr anchorCtr="0" anchor="t" bIns="45700" lIns="91425" spcFirstLastPara="1" rIns="91425" wrap="square" tIns="45700">
            <a:noAutofit/>
          </a:bodyPr>
          <a:lstStyle>
            <a:lvl1pPr indent="-337185" lvl="0" marL="457200" algn="l">
              <a:spcBef>
                <a:spcPts val="360"/>
              </a:spcBef>
              <a:spcAft>
                <a:spcPts val="0"/>
              </a:spcAft>
              <a:buSzPts val="1710"/>
              <a:buChar char="⚫"/>
              <a:defRPr/>
            </a:lvl1pPr>
            <a:lvl2pPr indent="-325755" lvl="1" marL="914400" algn="l">
              <a:spcBef>
                <a:spcPts val="360"/>
              </a:spcBef>
              <a:spcAft>
                <a:spcPts val="0"/>
              </a:spcAft>
              <a:buSzPts val="1530"/>
              <a:buChar char="⚫"/>
              <a:defRPr/>
            </a:lvl2pPr>
            <a:lvl3pPr indent="-308610" lvl="2" marL="1371600" algn="l">
              <a:spcBef>
                <a:spcPts val="360"/>
              </a:spcBef>
              <a:spcAft>
                <a:spcPts val="0"/>
              </a:spcAft>
              <a:buSzPts val="1260"/>
              <a:buChar char="⚫"/>
              <a:defRPr/>
            </a:lvl3pPr>
            <a:lvl4pPr indent="-302894" lvl="3" marL="1828800" algn="l">
              <a:spcBef>
                <a:spcPts val="360"/>
              </a:spcBef>
              <a:spcAft>
                <a:spcPts val="0"/>
              </a:spcAft>
              <a:buSzPts val="1170"/>
              <a:buChar char="⚫"/>
              <a:defRPr/>
            </a:lvl4pPr>
            <a:lvl5pPr indent="-302895" lvl="4" marL="2286000" algn="l">
              <a:spcBef>
                <a:spcPts val="360"/>
              </a:spcBef>
              <a:spcAft>
                <a:spcPts val="0"/>
              </a:spcAft>
              <a:buSzPts val="1170"/>
              <a:buChar char="⚫"/>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97" name="Google Shape;97;p13"/>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8" name="Google Shape;98;p13"/>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9" name="Google Shape;99;p13"/>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00" name="Shape 100"/>
        <p:cNvGrpSpPr/>
        <p:nvPr/>
      </p:nvGrpSpPr>
      <p:grpSpPr>
        <a:xfrm>
          <a:off x="0" y="0"/>
          <a:ext cx="0" cy="0"/>
          <a:chOff x="0" y="0"/>
          <a:chExt cx="0" cy="0"/>
        </a:xfrm>
      </p:grpSpPr>
      <p:sp>
        <p:nvSpPr>
          <p:cNvPr id="101" name="Google Shape;101;p14"/>
          <p:cNvSpPr txBox="1"/>
          <p:nvPr>
            <p:ph type="title"/>
          </p:nvPr>
        </p:nvSpPr>
        <p:spPr>
          <a:xfrm rot="5400000">
            <a:off x="5052218" y="2491583"/>
            <a:ext cx="5211763" cy="2057400"/>
          </a:xfrm>
          <a:prstGeom prst="rect">
            <a:avLst/>
          </a:prstGeom>
          <a:noFill/>
          <a:ln>
            <a:noFill/>
          </a:ln>
        </p:spPr>
        <p:txBody>
          <a:bodyPr anchorCtr="0" anchor="b" bIns="0" lIns="0" spcFirstLastPara="1" rIns="0" wrap="square" tIns="4570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2" name="Google Shape;102;p14"/>
          <p:cNvSpPr txBox="1"/>
          <p:nvPr>
            <p:ph idx="1" type="body"/>
          </p:nvPr>
        </p:nvSpPr>
        <p:spPr>
          <a:xfrm rot="5400000">
            <a:off x="861219" y="510383"/>
            <a:ext cx="5211763" cy="6019800"/>
          </a:xfrm>
          <a:prstGeom prst="rect">
            <a:avLst/>
          </a:prstGeom>
          <a:noFill/>
          <a:ln>
            <a:noFill/>
          </a:ln>
        </p:spPr>
        <p:txBody>
          <a:bodyPr anchorCtr="0" anchor="t" bIns="45700" lIns="91425" spcFirstLastPara="1" rIns="91425" wrap="square" tIns="45700">
            <a:noAutofit/>
          </a:bodyPr>
          <a:lstStyle>
            <a:lvl1pPr indent="-337185" lvl="0" marL="457200" algn="l">
              <a:spcBef>
                <a:spcPts val="360"/>
              </a:spcBef>
              <a:spcAft>
                <a:spcPts val="0"/>
              </a:spcAft>
              <a:buSzPts val="1710"/>
              <a:buChar char="⚫"/>
              <a:defRPr/>
            </a:lvl1pPr>
            <a:lvl2pPr indent="-325755" lvl="1" marL="914400" algn="l">
              <a:spcBef>
                <a:spcPts val="360"/>
              </a:spcBef>
              <a:spcAft>
                <a:spcPts val="0"/>
              </a:spcAft>
              <a:buSzPts val="1530"/>
              <a:buChar char="⚫"/>
              <a:defRPr/>
            </a:lvl2pPr>
            <a:lvl3pPr indent="-308610" lvl="2" marL="1371600" algn="l">
              <a:spcBef>
                <a:spcPts val="360"/>
              </a:spcBef>
              <a:spcAft>
                <a:spcPts val="0"/>
              </a:spcAft>
              <a:buSzPts val="1260"/>
              <a:buChar char="⚫"/>
              <a:defRPr/>
            </a:lvl3pPr>
            <a:lvl4pPr indent="-302894" lvl="3" marL="1828800" algn="l">
              <a:spcBef>
                <a:spcPts val="360"/>
              </a:spcBef>
              <a:spcAft>
                <a:spcPts val="0"/>
              </a:spcAft>
              <a:buSzPts val="1170"/>
              <a:buChar char="⚫"/>
              <a:defRPr/>
            </a:lvl4pPr>
            <a:lvl5pPr indent="-302895" lvl="4" marL="2286000" algn="l">
              <a:spcBef>
                <a:spcPts val="360"/>
              </a:spcBef>
              <a:spcAft>
                <a:spcPts val="0"/>
              </a:spcAft>
              <a:buSzPts val="1170"/>
              <a:buChar char="⚫"/>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03" name="Google Shape;103;p14"/>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4" name="Google Shape;104;p14"/>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5" name="Google Shape;105;p14"/>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3" name="Shape 33"/>
        <p:cNvGrpSpPr/>
        <p:nvPr/>
      </p:nvGrpSpPr>
      <p:grpSpPr>
        <a:xfrm>
          <a:off x="0" y="0"/>
          <a:ext cx="0" cy="0"/>
          <a:chOff x="0" y="0"/>
          <a:chExt cx="0" cy="0"/>
        </a:xfrm>
      </p:grpSpPr>
      <p:sp>
        <p:nvSpPr>
          <p:cNvPr id="34" name="Google Shape;34;p4"/>
          <p:cNvSpPr txBox="1"/>
          <p:nvPr>
            <p:ph type="title"/>
          </p:nvPr>
        </p:nvSpPr>
        <p:spPr>
          <a:xfrm>
            <a:off x="457200" y="704088"/>
            <a:ext cx="8229600" cy="1143000"/>
          </a:xfrm>
          <a:prstGeom prst="rect">
            <a:avLst/>
          </a:prstGeom>
          <a:noFill/>
          <a:ln>
            <a:noFill/>
          </a:ln>
        </p:spPr>
        <p:txBody>
          <a:bodyPr anchorCtr="0" anchor="b" bIns="0" lIns="0" spcFirstLastPara="1" rIns="0" wrap="square" tIns="4570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4"/>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Autofit/>
          </a:bodyPr>
          <a:lstStyle>
            <a:lvl1pPr indent="-337185" lvl="0" marL="457200" algn="l">
              <a:spcBef>
                <a:spcPts val="360"/>
              </a:spcBef>
              <a:spcAft>
                <a:spcPts val="0"/>
              </a:spcAft>
              <a:buSzPts val="1710"/>
              <a:buChar char="⚫"/>
              <a:defRPr/>
            </a:lvl1pPr>
            <a:lvl2pPr indent="-325755" lvl="1" marL="914400" algn="l">
              <a:spcBef>
                <a:spcPts val="360"/>
              </a:spcBef>
              <a:spcAft>
                <a:spcPts val="0"/>
              </a:spcAft>
              <a:buSzPts val="1530"/>
              <a:buChar char="⚫"/>
              <a:defRPr/>
            </a:lvl2pPr>
            <a:lvl3pPr indent="-308610" lvl="2" marL="1371600" algn="l">
              <a:spcBef>
                <a:spcPts val="360"/>
              </a:spcBef>
              <a:spcAft>
                <a:spcPts val="0"/>
              </a:spcAft>
              <a:buSzPts val="1260"/>
              <a:buChar char="⚫"/>
              <a:defRPr/>
            </a:lvl3pPr>
            <a:lvl4pPr indent="-302894" lvl="3" marL="1828800" algn="l">
              <a:spcBef>
                <a:spcPts val="360"/>
              </a:spcBef>
              <a:spcAft>
                <a:spcPts val="0"/>
              </a:spcAft>
              <a:buSzPts val="1170"/>
              <a:buChar char="⚫"/>
              <a:defRPr/>
            </a:lvl4pPr>
            <a:lvl5pPr indent="-302895" lvl="4" marL="2286000" algn="l">
              <a:spcBef>
                <a:spcPts val="360"/>
              </a:spcBef>
              <a:spcAft>
                <a:spcPts val="0"/>
              </a:spcAft>
              <a:buSzPts val="1170"/>
              <a:buChar char="⚫"/>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36" name="Google Shape;36;p4"/>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4"/>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4"/>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9" name="Shape 39"/>
        <p:cNvGrpSpPr/>
        <p:nvPr/>
      </p:nvGrpSpPr>
      <p:grpSpPr>
        <a:xfrm>
          <a:off x="0" y="0"/>
          <a:ext cx="0" cy="0"/>
          <a:chOff x="0" y="0"/>
          <a:chExt cx="0" cy="0"/>
        </a:xfrm>
      </p:grpSpPr>
      <p:sp>
        <p:nvSpPr>
          <p:cNvPr id="40" name="Google Shape;40;p5"/>
          <p:cNvSpPr txBox="1"/>
          <p:nvPr>
            <p:ph type="title"/>
          </p:nvPr>
        </p:nvSpPr>
        <p:spPr>
          <a:xfrm>
            <a:off x="457200" y="704088"/>
            <a:ext cx="8305800" cy="1143000"/>
          </a:xfrm>
          <a:prstGeom prst="rect">
            <a:avLst/>
          </a:prstGeom>
          <a:noFill/>
          <a:ln>
            <a:noFill/>
          </a:ln>
        </p:spPr>
        <p:txBody>
          <a:bodyPr anchorCtr="0" anchor="b" bIns="0" lIns="0" spcFirstLastPara="1" rIns="0" wrap="square" tIns="45700">
            <a:noAutofit/>
          </a:bodyPr>
          <a:lstStyle>
            <a:lvl1pPr lvl="0" algn="l">
              <a:spcBef>
                <a:spcPts val="0"/>
              </a:spcBef>
              <a:spcAft>
                <a:spcPts val="0"/>
              </a:spcAft>
              <a:buClr>
                <a:schemeClr val="dk2"/>
              </a:buClr>
              <a:buSzPts val="5000"/>
              <a:buFont typeface="Calibri"/>
              <a:buNone/>
              <a:defRPr b="0" sz="5000">
                <a:solidFill>
                  <a:schemeClr val="dk2"/>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1" name="Google Shape;41;p5"/>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5"/>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5"/>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gradFill>
          <a:gsLst>
            <a:gs pos="0">
              <a:srgbClr val="439FD7"/>
            </a:gs>
            <a:gs pos="25000">
              <a:srgbClr val="4397CA"/>
            </a:gs>
            <a:gs pos="100000">
              <a:srgbClr val="00466A"/>
            </a:gs>
          </a:gsLst>
          <a:path path="circle">
            <a:fillToRect b="50%" l="50%" r="50%" t="50%"/>
          </a:path>
          <a:tileRect/>
        </a:gradFill>
      </p:bgPr>
    </p:bg>
    <p:spTree>
      <p:nvGrpSpPr>
        <p:cNvPr id="44" name="Shape 44"/>
        <p:cNvGrpSpPr/>
        <p:nvPr/>
      </p:nvGrpSpPr>
      <p:grpSpPr>
        <a:xfrm>
          <a:off x="0" y="0"/>
          <a:ext cx="0" cy="0"/>
          <a:chOff x="0" y="0"/>
          <a:chExt cx="0" cy="0"/>
        </a:xfrm>
      </p:grpSpPr>
      <p:sp>
        <p:nvSpPr>
          <p:cNvPr id="45" name="Google Shape;45;p6"/>
          <p:cNvSpPr txBox="1"/>
          <p:nvPr>
            <p:ph type="ctrTitle"/>
          </p:nvPr>
        </p:nvSpPr>
        <p:spPr>
          <a:xfrm>
            <a:off x="533400" y="1371600"/>
            <a:ext cx="7851648" cy="1828800"/>
          </a:xfrm>
          <a:prstGeom prst="rect">
            <a:avLst/>
          </a:prstGeom>
          <a:noFill/>
          <a:ln>
            <a:noFill/>
          </a:ln>
        </p:spPr>
        <p:txBody>
          <a:bodyPr anchorCtr="0" anchor="b" bIns="0" lIns="0" spcFirstLastPara="1" rIns="18275" wrap="square" tIns="0">
            <a:noAutofit/>
          </a:bodyPr>
          <a:lstStyle>
            <a:lvl1pPr lvl="0" algn="r">
              <a:spcBef>
                <a:spcPts val="0"/>
              </a:spcBef>
              <a:spcAft>
                <a:spcPts val="0"/>
              </a:spcAft>
              <a:buClr>
                <a:srgbClr val="4CE0EA"/>
              </a:buClr>
              <a:buSzPts val="5600"/>
              <a:buFont typeface="Calibri"/>
              <a:buNone/>
              <a:defRPr b="1" sz="5600">
                <a:solidFill>
                  <a:srgbClr val="4CE0EA"/>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6" name="Google Shape;46;p6"/>
          <p:cNvSpPr txBox="1"/>
          <p:nvPr>
            <p:ph idx="1" type="subTitle"/>
          </p:nvPr>
        </p:nvSpPr>
        <p:spPr>
          <a:xfrm>
            <a:off x="533400" y="3228536"/>
            <a:ext cx="7854696" cy="1752600"/>
          </a:xfrm>
          <a:prstGeom prst="rect">
            <a:avLst/>
          </a:prstGeom>
          <a:noFill/>
          <a:ln>
            <a:noFill/>
          </a:ln>
        </p:spPr>
        <p:txBody>
          <a:bodyPr anchorCtr="0" anchor="t" bIns="45700" lIns="0" spcFirstLastPara="1" rIns="18275" wrap="square" tIns="45700">
            <a:noAutofit/>
          </a:bodyPr>
          <a:lstStyle>
            <a:lvl1pPr lvl="0" marR="45720" algn="r">
              <a:spcBef>
                <a:spcPts val="520"/>
              </a:spcBef>
              <a:spcAft>
                <a:spcPts val="0"/>
              </a:spcAft>
              <a:buSzPts val="2470"/>
              <a:buNone/>
              <a:defRPr>
                <a:solidFill>
                  <a:schemeClr val="lt1"/>
                </a:solidFill>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p:txBody>
      </p:sp>
      <p:sp>
        <p:nvSpPr>
          <p:cNvPr id="47" name="Google Shape;47;p6"/>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6"/>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6"/>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gradFill>
          <a:gsLst>
            <a:gs pos="0">
              <a:srgbClr val="439FD7"/>
            </a:gs>
            <a:gs pos="25000">
              <a:srgbClr val="4397CA"/>
            </a:gs>
            <a:gs pos="100000">
              <a:srgbClr val="00466A"/>
            </a:gs>
          </a:gsLst>
          <a:path path="circle">
            <a:fillToRect b="50%" l="50%" r="50%" t="50%"/>
          </a:path>
          <a:tileRect/>
        </a:gradFill>
      </p:bgPr>
    </p:bg>
    <p:spTree>
      <p:nvGrpSpPr>
        <p:cNvPr id="50" name="Shape 50"/>
        <p:cNvGrpSpPr/>
        <p:nvPr/>
      </p:nvGrpSpPr>
      <p:grpSpPr>
        <a:xfrm>
          <a:off x="0" y="0"/>
          <a:ext cx="0" cy="0"/>
          <a:chOff x="0" y="0"/>
          <a:chExt cx="0" cy="0"/>
        </a:xfrm>
      </p:grpSpPr>
      <p:sp>
        <p:nvSpPr>
          <p:cNvPr id="51" name="Google Shape;51;p7"/>
          <p:cNvSpPr txBox="1"/>
          <p:nvPr>
            <p:ph type="title"/>
          </p:nvPr>
        </p:nvSpPr>
        <p:spPr>
          <a:xfrm>
            <a:off x="530352" y="1316736"/>
            <a:ext cx="7772400" cy="1362456"/>
          </a:xfrm>
          <a:prstGeom prst="rect">
            <a:avLst/>
          </a:prstGeom>
          <a:noFill/>
          <a:ln>
            <a:noFill/>
          </a:ln>
        </p:spPr>
        <p:txBody>
          <a:bodyPr anchorCtr="0" anchor="b" bIns="0" lIns="0" spcFirstLastPara="1" rIns="0" wrap="square" tIns="0">
            <a:noAutofit/>
          </a:bodyPr>
          <a:lstStyle>
            <a:lvl1pPr lvl="0" algn="l">
              <a:spcBef>
                <a:spcPts val="0"/>
              </a:spcBef>
              <a:spcAft>
                <a:spcPts val="0"/>
              </a:spcAft>
              <a:buClr>
                <a:srgbClr val="4AE3AC"/>
              </a:buClr>
              <a:buSzPts val="5600"/>
              <a:buFont typeface="Calibri"/>
              <a:buNone/>
              <a:defRPr b="1" sz="5600" cap="none">
                <a:solidFill>
                  <a:srgbClr val="4AE3AC"/>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2" name="Google Shape;52;p7"/>
          <p:cNvSpPr txBox="1"/>
          <p:nvPr>
            <p:ph idx="1" type="body"/>
          </p:nvPr>
        </p:nvSpPr>
        <p:spPr>
          <a:xfrm>
            <a:off x="530352" y="2704664"/>
            <a:ext cx="7772400" cy="1509712"/>
          </a:xfrm>
          <a:prstGeom prst="rect">
            <a:avLst/>
          </a:prstGeom>
          <a:noFill/>
          <a:ln>
            <a:noFill/>
          </a:ln>
        </p:spPr>
        <p:txBody>
          <a:bodyPr anchorCtr="0" anchor="t" bIns="45700" lIns="45700" spcFirstLastPara="1" rIns="45700" wrap="square" tIns="45700">
            <a:noAutofit/>
          </a:bodyPr>
          <a:lstStyle>
            <a:lvl1pPr indent="-228600" lvl="0" marL="457200" algn="l">
              <a:spcBef>
                <a:spcPts val="440"/>
              </a:spcBef>
              <a:spcAft>
                <a:spcPts val="0"/>
              </a:spcAft>
              <a:buSzPts val="2090"/>
              <a:buNone/>
              <a:defRPr sz="2200">
                <a:solidFill>
                  <a:schemeClr val="lt1"/>
                </a:solidFill>
              </a:defRPr>
            </a:lvl1pPr>
            <a:lvl2pPr indent="-228600" lvl="1" marL="914400" algn="l">
              <a:spcBef>
                <a:spcPts val="360"/>
              </a:spcBef>
              <a:spcAft>
                <a:spcPts val="0"/>
              </a:spcAft>
              <a:buSzPts val="1530"/>
              <a:buNone/>
              <a:defRPr sz="1800">
                <a:solidFill>
                  <a:schemeClr val="lt1"/>
                </a:solidFill>
              </a:defRPr>
            </a:lvl2pPr>
            <a:lvl3pPr indent="-228600" lvl="2" marL="1371600" algn="l">
              <a:spcBef>
                <a:spcPts val="320"/>
              </a:spcBef>
              <a:spcAft>
                <a:spcPts val="0"/>
              </a:spcAft>
              <a:buSzPts val="1120"/>
              <a:buNone/>
              <a:defRPr sz="1600">
                <a:solidFill>
                  <a:schemeClr val="lt1"/>
                </a:solidFill>
              </a:defRPr>
            </a:lvl3pPr>
            <a:lvl4pPr indent="-228600" lvl="3" marL="1828800" algn="l">
              <a:spcBef>
                <a:spcPts val="280"/>
              </a:spcBef>
              <a:spcAft>
                <a:spcPts val="0"/>
              </a:spcAft>
              <a:buSzPts val="910"/>
              <a:buNone/>
              <a:defRPr sz="1400">
                <a:solidFill>
                  <a:schemeClr val="lt1"/>
                </a:solidFill>
              </a:defRPr>
            </a:lvl4pPr>
            <a:lvl5pPr indent="-228600" lvl="4" marL="2286000" algn="l">
              <a:spcBef>
                <a:spcPts val="280"/>
              </a:spcBef>
              <a:spcAft>
                <a:spcPts val="0"/>
              </a:spcAft>
              <a:buSzPts val="910"/>
              <a:buNone/>
              <a:defRPr sz="1400">
                <a:solidFill>
                  <a:schemeClr val="lt1"/>
                </a:solidFill>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3" name="Google Shape;53;p7"/>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7"/>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7"/>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56" name="Shape 56"/>
        <p:cNvGrpSpPr/>
        <p:nvPr/>
      </p:nvGrpSpPr>
      <p:grpSpPr>
        <a:xfrm>
          <a:off x="0" y="0"/>
          <a:ext cx="0" cy="0"/>
          <a:chOff x="0" y="0"/>
          <a:chExt cx="0" cy="0"/>
        </a:xfrm>
      </p:grpSpPr>
      <p:sp>
        <p:nvSpPr>
          <p:cNvPr id="57" name="Google Shape;57;p8"/>
          <p:cNvSpPr txBox="1"/>
          <p:nvPr>
            <p:ph type="title"/>
          </p:nvPr>
        </p:nvSpPr>
        <p:spPr>
          <a:xfrm>
            <a:off x="457200" y="704088"/>
            <a:ext cx="8229600" cy="1143000"/>
          </a:xfrm>
          <a:prstGeom prst="rect">
            <a:avLst/>
          </a:prstGeom>
          <a:noFill/>
          <a:ln>
            <a:noFill/>
          </a:ln>
        </p:spPr>
        <p:txBody>
          <a:bodyPr anchorCtr="0" anchor="b" bIns="0" lIns="0" spcFirstLastPara="1" rIns="0" wrap="square" tIns="4570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8" name="Google Shape;58;p8"/>
          <p:cNvSpPr txBox="1"/>
          <p:nvPr>
            <p:ph idx="1" type="body"/>
          </p:nvPr>
        </p:nvSpPr>
        <p:spPr>
          <a:xfrm>
            <a:off x="457200" y="1920085"/>
            <a:ext cx="4038600" cy="4434840"/>
          </a:xfrm>
          <a:prstGeom prst="rect">
            <a:avLst/>
          </a:prstGeom>
          <a:noFill/>
          <a:ln>
            <a:noFill/>
          </a:ln>
        </p:spPr>
        <p:txBody>
          <a:bodyPr anchorCtr="0" anchor="t" bIns="45700" lIns="91425" spcFirstLastPara="1" rIns="91425" wrap="square" tIns="45700">
            <a:noAutofit/>
          </a:bodyPr>
          <a:lstStyle>
            <a:lvl1pPr indent="-385445" lvl="0" marL="457200" algn="l">
              <a:spcBef>
                <a:spcPts val="520"/>
              </a:spcBef>
              <a:spcAft>
                <a:spcPts val="0"/>
              </a:spcAft>
              <a:buSzPts val="2470"/>
              <a:buChar char="⚫"/>
              <a:defRPr sz="2600"/>
            </a:lvl1pPr>
            <a:lvl2pPr indent="-358140" lvl="1" marL="914400" algn="l">
              <a:spcBef>
                <a:spcPts val="480"/>
              </a:spcBef>
              <a:spcAft>
                <a:spcPts val="0"/>
              </a:spcAft>
              <a:buSzPts val="2040"/>
              <a:buChar char="⚫"/>
              <a:defRPr sz="2400"/>
            </a:lvl2pPr>
            <a:lvl3pPr indent="-317500" lvl="2" marL="1371600" algn="l">
              <a:spcBef>
                <a:spcPts val="400"/>
              </a:spcBef>
              <a:spcAft>
                <a:spcPts val="0"/>
              </a:spcAft>
              <a:buSzPts val="1400"/>
              <a:buChar char="⚫"/>
              <a:defRPr sz="2000"/>
            </a:lvl3pPr>
            <a:lvl4pPr indent="-302894" lvl="3" marL="1828800" algn="l">
              <a:spcBef>
                <a:spcPts val="360"/>
              </a:spcBef>
              <a:spcAft>
                <a:spcPts val="0"/>
              </a:spcAft>
              <a:buSzPts val="1170"/>
              <a:buChar char="⚫"/>
              <a:defRPr sz="1800"/>
            </a:lvl4pPr>
            <a:lvl5pPr indent="-302895" lvl="4" marL="2286000" algn="l">
              <a:spcBef>
                <a:spcPts val="360"/>
              </a:spcBef>
              <a:spcAft>
                <a:spcPts val="0"/>
              </a:spcAft>
              <a:buSzPts val="1170"/>
              <a:buChar char="⚫"/>
              <a:defRPr sz="18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9" name="Google Shape;59;p8"/>
          <p:cNvSpPr txBox="1"/>
          <p:nvPr>
            <p:ph idx="2" type="body"/>
          </p:nvPr>
        </p:nvSpPr>
        <p:spPr>
          <a:xfrm>
            <a:off x="4648200" y="1920085"/>
            <a:ext cx="4038600" cy="4434840"/>
          </a:xfrm>
          <a:prstGeom prst="rect">
            <a:avLst/>
          </a:prstGeom>
          <a:noFill/>
          <a:ln>
            <a:noFill/>
          </a:ln>
        </p:spPr>
        <p:txBody>
          <a:bodyPr anchorCtr="0" anchor="t" bIns="45700" lIns="91425" spcFirstLastPara="1" rIns="91425" wrap="square" tIns="45700">
            <a:noAutofit/>
          </a:bodyPr>
          <a:lstStyle>
            <a:lvl1pPr indent="-385445" lvl="0" marL="457200" algn="l">
              <a:spcBef>
                <a:spcPts val="520"/>
              </a:spcBef>
              <a:spcAft>
                <a:spcPts val="0"/>
              </a:spcAft>
              <a:buSzPts val="2470"/>
              <a:buChar char="⚫"/>
              <a:defRPr sz="2600"/>
            </a:lvl1pPr>
            <a:lvl2pPr indent="-358140" lvl="1" marL="914400" algn="l">
              <a:spcBef>
                <a:spcPts val="480"/>
              </a:spcBef>
              <a:spcAft>
                <a:spcPts val="0"/>
              </a:spcAft>
              <a:buSzPts val="2040"/>
              <a:buChar char="⚫"/>
              <a:defRPr sz="2400"/>
            </a:lvl2pPr>
            <a:lvl3pPr indent="-317500" lvl="2" marL="1371600" algn="l">
              <a:spcBef>
                <a:spcPts val="400"/>
              </a:spcBef>
              <a:spcAft>
                <a:spcPts val="0"/>
              </a:spcAft>
              <a:buSzPts val="1400"/>
              <a:buChar char="⚫"/>
              <a:defRPr sz="2000"/>
            </a:lvl3pPr>
            <a:lvl4pPr indent="-302894" lvl="3" marL="1828800" algn="l">
              <a:spcBef>
                <a:spcPts val="360"/>
              </a:spcBef>
              <a:spcAft>
                <a:spcPts val="0"/>
              </a:spcAft>
              <a:buSzPts val="1170"/>
              <a:buChar char="⚫"/>
              <a:defRPr sz="1800"/>
            </a:lvl4pPr>
            <a:lvl5pPr indent="-302895" lvl="4" marL="2286000" algn="l">
              <a:spcBef>
                <a:spcPts val="360"/>
              </a:spcBef>
              <a:spcAft>
                <a:spcPts val="0"/>
              </a:spcAft>
              <a:buSzPts val="1170"/>
              <a:buChar char="⚫"/>
              <a:defRPr sz="18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0" name="Google Shape;60;p8"/>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8"/>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8"/>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63" name="Shape 63"/>
        <p:cNvGrpSpPr/>
        <p:nvPr/>
      </p:nvGrpSpPr>
      <p:grpSpPr>
        <a:xfrm>
          <a:off x="0" y="0"/>
          <a:ext cx="0" cy="0"/>
          <a:chOff x="0" y="0"/>
          <a:chExt cx="0" cy="0"/>
        </a:xfrm>
      </p:grpSpPr>
      <p:sp>
        <p:nvSpPr>
          <p:cNvPr id="64" name="Google Shape;64;p9"/>
          <p:cNvSpPr txBox="1"/>
          <p:nvPr>
            <p:ph type="title"/>
          </p:nvPr>
        </p:nvSpPr>
        <p:spPr>
          <a:xfrm>
            <a:off x="457200" y="704088"/>
            <a:ext cx="8229600" cy="1143000"/>
          </a:xfrm>
          <a:prstGeom prst="rect">
            <a:avLst/>
          </a:prstGeom>
          <a:noFill/>
          <a:ln>
            <a:noFill/>
          </a:ln>
        </p:spPr>
        <p:txBody>
          <a:bodyPr anchorCtr="0" anchor="b" bIns="0" lIns="0" spcFirstLastPara="1" rIns="0" wrap="square" tIns="45700">
            <a:noAutofit/>
          </a:bodyPr>
          <a:lstStyle>
            <a:lvl1pPr lvl="0" algn="l">
              <a:spcBef>
                <a:spcPts val="0"/>
              </a:spcBef>
              <a:spcAft>
                <a:spcPts val="0"/>
              </a:spcAft>
              <a:buClr>
                <a:schemeClr val="dk2"/>
              </a:buClr>
              <a:buSzPts val="50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9"/>
          <p:cNvSpPr txBox="1"/>
          <p:nvPr>
            <p:ph idx="1" type="body"/>
          </p:nvPr>
        </p:nvSpPr>
        <p:spPr>
          <a:xfrm>
            <a:off x="457200" y="1855248"/>
            <a:ext cx="4040188" cy="659352"/>
          </a:xfrm>
          <a:prstGeom prst="rect">
            <a:avLst/>
          </a:prstGeom>
          <a:noFill/>
          <a:ln>
            <a:noFill/>
          </a:ln>
        </p:spPr>
        <p:txBody>
          <a:bodyPr anchorCtr="0" anchor="ctr" bIns="0" lIns="45700" spcFirstLastPara="1" rIns="45700" wrap="square" tIns="0">
            <a:noAutofit/>
          </a:bodyPr>
          <a:lstStyle>
            <a:lvl1pPr indent="-228600" lvl="0" marL="457200" algn="l">
              <a:spcBef>
                <a:spcPts val="480"/>
              </a:spcBef>
              <a:spcAft>
                <a:spcPts val="0"/>
              </a:spcAft>
              <a:buSzPts val="2280"/>
              <a:buNone/>
              <a:defRPr b="1" sz="2400" cap="none">
                <a:solidFill>
                  <a:schemeClr val="dk2"/>
                </a:solidFill>
              </a:defRPr>
            </a:lvl1pPr>
            <a:lvl2pPr indent="-228600" lvl="1" marL="914400" algn="l">
              <a:spcBef>
                <a:spcPts val="400"/>
              </a:spcBef>
              <a:spcAft>
                <a:spcPts val="0"/>
              </a:spcAft>
              <a:buSzPts val="1700"/>
              <a:buNone/>
              <a:defRPr b="1" sz="2000"/>
            </a:lvl2pPr>
            <a:lvl3pPr indent="-228600" lvl="2" marL="1371600" algn="l">
              <a:spcBef>
                <a:spcPts val="360"/>
              </a:spcBef>
              <a:spcAft>
                <a:spcPts val="0"/>
              </a:spcAft>
              <a:buSzPts val="1260"/>
              <a:buNone/>
              <a:defRPr b="1" sz="1800"/>
            </a:lvl3pPr>
            <a:lvl4pPr indent="-228600" lvl="3" marL="1828800" algn="l">
              <a:spcBef>
                <a:spcPts val="320"/>
              </a:spcBef>
              <a:spcAft>
                <a:spcPts val="0"/>
              </a:spcAft>
              <a:buSzPts val="1040"/>
              <a:buNone/>
              <a:defRPr b="1" sz="1600"/>
            </a:lvl4pPr>
            <a:lvl5pPr indent="-228600" lvl="4" marL="2286000" algn="l">
              <a:spcBef>
                <a:spcPts val="320"/>
              </a:spcBef>
              <a:spcAft>
                <a:spcPts val="0"/>
              </a:spcAft>
              <a:buSzPts val="1040"/>
              <a:buNone/>
              <a:defRPr b="1" sz="16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6" name="Google Shape;66;p9"/>
          <p:cNvSpPr txBox="1"/>
          <p:nvPr>
            <p:ph idx="2" type="body"/>
          </p:nvPr>
        </p:nvSpPr>
        <p:spPr>
          <a:xfrm>
            <a:off x="4645025" y="1859757"/>
            <a:ext cx="4041775" cy="654843"/>
          </a:xfrm>
          <a:prstGeom prst="rect">
            <a:avLst/>
          </a:prstGeom>
          <a:noFill/>
          <a:ln>
            <a:noFill/>
          </a:ln>
        </p:spPr>
        <p:txBody>
          <a:bodyPr anchorCtr="0" anchor="ctr" bIns="0" lIns="45700" spcFirstLastPara="1" rIns="45700" wrap="square" tIns="0">
            <a:noAutofit/>
          </a:bodyPr>
          <a:lstStyle>
            <a:lvl1pPr indent="-228600" lvl="0" marL="457200" algn="l">
              <a:spcBef>
                <a:spcPts val="480"/>
              </a:spcBef>
              <a:spcAft>
                <a:spcPts val="0"/>
              </a:spcAft>
              <a:buSzPts val="2280"/>
              <a:buNone/>
              <a:defRPr b="1" sz="2400" cap="none">
                <a:solidFill>
                  <a:schemeClr val="dk2"/>
                </a:solidFill>
              </a:defRPr>
            </a:lvl1pPr>
            <a:lvl2pPr indent="-228600" lvl="1" marL="914400" algn="l">
              <a:spcBef>
                <a:spcPts val="400"/>
              </a:spcBef>
              <a:spcAft>
                <a:spcPts val="0"/>
              </a:spcAft>
              <a:buSzPts val="1700"/>
              <a:buNone/>
              <a:defRPr b="1" sz="2000"/>
            </a:lvl2pPr>
            <a:lvl3pPr indent="-228600" lvl="2" marL="1371600" algn="l">
              <a:spcBef>
                <a:spcPts val="360"/>
              </a:spcBef>
              <a:spcAft>
                <a:spcPts val="0"/>
              </a:spcAft>
              <a:buSzPts val="1260"/>
              <a:buNone/>
              <a:defRPr b="1" sz="1800"/>
            </a:lvl3pPr>
            <a:lvl4pPr indent="-228600" lvl="3" marL="1828800" algn="l">
              <a:spcBef>
                <a:spcPts val="320"/>
              </a:spcBef>
              <a:spcAft>
                <a:spcPts val="0"/>
              </a:spcAft>
              <a:buSzPts val="1040"/>
              <a:buNone/>
              <a:defRPr b="1" sz="1600"/>
            </a:lvl4pPr>
            <a:lvl5pPr indent="-228600" lvl="4" marL="2286000" algn="l">
              <a:spcBef>
                <a:spcPts val="320"/>
              </a:spcBef>
              <a:spcAft>
                <a:spcPts val="0"/>
              </a:spcAft>
              <a:buSzPts val="1040"/>
              <a:buNone/>
              <a:defRPr b="1" sz="16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7" name="Google Shape;67;p9"/>
          <p:cNvSpPr txBox="1"/>
          <p:nvPr>
            <p:ph idx="3" type="body"/>
          </p:nvPr>
        </p:nvSpPr>
        <p:spPr>
          <a:xfrm>
            <a:off x="457200" y="2514600"/>
            <a:ext cx="4040188" cy="3845720"/>
          </a:xfrm>
          <a:prstGeom prst="rect">
            <a:avLst/>
          </a:prstGeom>
          <a:noFill/>
          <a:ln>
            <a:noFill/>
          </a:ln>
        </p:spPr>
        <p:txBody>
          <a:bodyPr anchorCtr="0" anchor="t" bIns="45700" lIns="91425" spcFirstLastPara="1" rIns="91425" wrap="square" tIns="0">
            <a:noAutofit/>
          </a:bodyPr>
          <a:lstStyle>
            <a:lvl1pPr indent="-361315" lvl="0" marL="457200" algn="l">
              <a:spcBef>
                <a:spcPts val="440"/>
              </a:spcBef>
              <a:spcAft>
                <a:spcPts val="0"/>
              </a:spcAft>
              <a:buSzPts val="2090"/>
              <a:buChar char="⚫"/>
              <a:defRPr sz="2200"/>
            </a:lvl1pPr>
            <a:lvl2pPr indent="-336550" lvl="1" marL="914400" algn="l">
              <a:spcBef>
                <a:spcPts val="400"/>
              </a:spcBef>
              <a:spcAft>
                <a:spcPts val="0"/>
              </a:spcAft>
              <a:buSzPts val="1700"/>
              <a:buChar char="⚫"/>
              <a:defRPr sz="2000"/>
            </a:lvl2pPr>
            <a:lvl3pPr indent="-308610" lvl="2" marL="1371600" algn="l">
              <a:spcBef>
                <a:spcPts val="360"/>
              </a:spcBef>
              <a:spcAft>
                <a:spcPts val="0"/>
              </a:spcAft>
              <a:buSzPts val="1260"/>
              <a:buChar char="⚫"/>
              <a:defRPr sz="1800"/>
            </a:lvl3pPr>
            <a:lvl4pPr indent="-294639" lvl="3" marL="1828800" algn="l">
              <a:spcBef>
                <a:spcPts val="320"/>
              </a:spcBef>
              <a:spcAft>
                <a:spcPts val="0"/>
              </a:spcAft>
              <a:buSzPts val="1040"/>
              <a:buChar char="⚫"/>
              <a:defRPr sz="1600"/>
            </a:lvl4pPr>
            <a:lvl5pPr indent="-294639" lvl="4" marL="2286000" algn="l">
              <a:spcBef>
                <a:spcPts val="320"/>
              </a:spcBef>
              <a:spcAft>
                <a:spcPts val="0"/>
              </a:spcAft>
              <a:buSzPts val="1040"/>
              <a:buChar char="⚫"/>
              <a:defRPr sz="16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8" name="Google Shape;68;p9"/>
          <p:cNvSpPr txBox="1"/>
          <p:nvPr>
            <p:ph idx="4" type="body"/>
          </p:nvPr>
        </p:nvSpPr>
        <p:spPr>
          <a:xfrm>
            <a:off x="4645025" y="2514600"/>
            <a:ext cx="4041775" cy="3845720"/>
          </a:xfrm>
          <a:prstGeom prst="rect">
            <a:avLst/>
          </a:prstGeom>
          <a:noFill/>
          <a:ln>
            <a:noFill/>
          </a:ln>
        </p:spPr>
        <p:txBody>
          <a:bodyPr anchorCtr="0" anchor="t" bIns="45700" lIns="91425" spcFirstLastPara="1" rIns="91425" wrap="square" tIns="0">
            <a:noAutofit/>
          </a:bodyPr>
          <a:lstStyle>
            <a:lvl1pPr indent="-361315" lvl="0" marL="457200" algn="l">
              <a:spcBef>
                <a:spcPts val="440"/>
              </a:spcBef>
              <a:spcAft>
                <a:spcPts val="0"/>
              </a:spcAft>
              <a:buSzPts val="2090"/>
              <a:buChar char="⚫"/>
              <a:defRPr sz="2200"/>
            </a:lvl1pPr>
            <a:lvl2pPr indent="-336550" lvl="1" marL="914400" algn="l">
              <a:spcBef>
                <a:spcPts val="400"/>
              </a:spcBef>
              <a:spcAft>
                <a:spcPts val="0"/>
              </a:spcAft>
              <a:buSzPts val="1700"/>
              <a:buChar char="⚫"/>
              <a:defRPr sz="2000"/>
            </a:lvl2pPr>
            <a:lvl3pPr indent="-308610" lvl="2" marL="1371600" algn="l">
              <a:spcBef>
                <a:spcPts val="360"/>
              </a:spcBef>
              <a:spcAft>
                <a:spcPts val="0"/>
              </a:spcAft>
              <a:buSzPts val="1260"/>
              <a:buChar char="⚫"/>
              <a:defRPr sz="1800"/>
            </a:lvl3pPr>
            <a:lvl4pPr indent="-294639" lvl="3" marL="1828800" algn="l">
              <a:spcBef>
                <a:spcPts val="320"/>
              </a:spcBef>
              <a:spcAft>
                <a:spcPts val="0"/>
              </a:spcAft>
              <a:buSzPts val="1040"/>
              <a:buChar char="⚫"/>
              <a:defRPr sz="1600"/>
            </a:lvl4pPr>
            <a:lvl5pPr indent="-294639" lvl="4" marL="2286000" algn="l">
              <a:spcBef>
                <a:spcPts val="320"/>
              </a:spcBef>
              <a:spcAft>
                <a:spcPts val="0"/>
              </a:spcAft>
              <a:buSzPts val="1040"/>
              <a:buChar char="⚫"/>
              <a:defRPr sz="16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9" name="Google Shape;69;p9"/>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9"/>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9"/>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2" name="Shape 72"/>
        <p:cNvGrpSpPr/>
        <p:nvPr/>
      </p:nvGrpSpPr>
      <p:grpSpPr>
        <a:xfrm>
          <a:off x="0" y="0"/>
          <a:ext cx="0" cy="0"/>
          <a:chOff x="0" y="0"/>
          <a:chExt cx="0" cy="0"/>
        </a:xfrm>
      </p:grpSpPr>
      <p:sp>
        <p:nvSpPr>
          <p:cNvPr id="73" name="Google Shape;73;p10"/>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10"/>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10"/>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76" name="Shape 76"/>
        <p:cNvGrpSpPr/>
        <p:nvPr/>
      </p:nvGrpSpPr>
      <p:grpSpPr>
        <a:xfrm>
          <a:off x="0" y="0"/>
          <a:ext cx="0" cy="0"/>
          <a:chOff x="0" y="0"/>
          <a:chExt cx="0" cy="0"/>
        </a:xfrm>
      </p:grpSpPr>
      <p:sp>
        <p:nvSpPr>
          <p:cNvPr id="77" name="Google Shape;77;p11"/>
          <p:cNvSpPr txBox="1"/>
          <p:nvPr>
            <p:ph type="title"/>
          </p:nvPr>
        </p:nvSpPr>
        <p:spPr>
          <a:xfrm>
            <a:off x="685800" y="514352"/>
            <a:ext cx="2743200" cy="1162050"/>
          </a:xfrm>
          <a:prstGeom prst="rect">
            <a:avLst/>
          </a:prstGeom>
          <a:noFill/>
          <a:ln>
            <a:noFill/>
          </a:ln>
        </p:spPr>
        <p:txBody>
          <a:bodyPr anchorCtr="0" anchor="b" bIns="0" lIns="0" spcFirstLastPara="1" rIns="0" wrap="square" tIns="45700">
            <a:noAutofit/>
          </a:bodyPr>
          <a:lstStyle>
            <a:lvl1pPr lvl="0" algn="l">
              <a:spcBef>
                <a:spcPts val="0"/>
              </a:spcBef>
              <a:spcAft>
                <a:spcPts val="0"/>
              </a:spcAft>
              <a:buClr>
                <a:schemeClr val="dk2"/>
              </a:buClr>
              <a:buSzPts val="2600"/>
              <a:buFont typeface="Calibri"/>
              <a:buNone/>
              <a:defRPr b="0" sz="2600">
                <a:solidFill>
                  <a:schemeClr val="dk2"/>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8" name="Google Shape;78;p11"/>
          <p:cNvSpPr txBox="1"/>
          <p:nvPr>
            <p:ph idx="1" type="body"/>
          </p:nvPr>
        </p:nvSpPr>
        <p:spPr>
          <a:xfrm>
            <a:off x="685800" y="1676400"/>
            <a:ext cx="2743200" cy="4572000"/>
          </a:xfrm>
          <a:prstGeom prst="rect">
            <a:avLst/>
          </a:prstGeom>
          <a:noFill/>
          <a:ln>
            <a:noFill/>
          </a:ln>
        </p:spPr>
        <p:txBody>
          <a:bodyPr anchorCtr="0" anchor="t" bIns="45700" lIns="18275" spcFirstLastPara="1" rIns="18275" wrap="square" tIns="45700">
            <a:noAutofit/>
          </a:bodyPr>
          <a:lstStyle>
            <a:lvl1pPr indent="-228600" lvl="0" marL="457200" algn="l">
              <a:spcBef>
                <a:spcPts val="280"/>
              </a:spcBef>
              <a:spcAft>
                <a:spcPts val="0"/>
              </a:spcAft>
              <a:buSzPts val="1330"/>
              <a:buNone/>
              <a:defRPr sz="1400"/>
            </a:lvl1pPr>
            <a:lvl2pPr indent="-228600" lvl="1" marL="914400" algn="l">
              <a:spcBef>
                <a:spcPts val="240"/>
              </a:spcBef>
              <a:spcAft>
                <a:spcPts val="0"/>
              </a:spcAft>
              <a:buSzPts val="1020"/>
              <a:buNone/>
              <a:defRPr sz="1200"/>
            </a:lvl2pPr>
            <a:lvl3pPr indent="-228600" lvl="2" marL="1371600" algn="l">
              <a:spcBef>
                <a:spcPts val="200"/>
              </a:spcBef>
              <a:spcAft>
                <a:spcPts val="0"/>
              </a:spcAft>
              <a:buSzPts val="700"/>
              <a:buNone/>
              <a:defRPr sz="1000"/>
            </a:lvl3pPr>
            <a:lvl4pPr indent="-228600" lvl="3" marL="1828800" algn="l">
              <a:spcBef>
                <a:spcPts val="180"/>
              </a:spcBef>
              <a:spcAft>
                <a:spcPts val="0"/>
              </a:spcAft>
              <a:buSzPts val="585"/>
              <a:buNone/>
              <a:defRPr sz="900"/>
            </a:lvl4pPr>
            <a:lvl5pPr indent="-228600" lvl="4" marL="2286000" algn="l">
              <a:spcBef>
                <a:spcPts val="180"/>
              </a:spcBef>
              <a:spcAft>
                <a:spcPts val="0"/>
              </a:spcAft>
              <a:buSzPts val="585"/>
              <a:buNone/>
              <a:defRPr sz="9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79" name="Google Shape;79;p11"/>
          <p:cNvSpPr txBox="1"/>
          <p:nvPr>
            <p:ph idx="2" type="body"/>
          </p:nvPr>
        </p:nvSpPr>
        <p:spPr>
          <a:xfrm>
            <a:off x="3575050" y="1676400"/>
            <a:ext cx="5111750" cy="4572000"/>
          </a:xfrm>
          <a:prstGeom prst="rect">
            <a:avLst/>
          </a:prstGeom>
          <a:noFill/>
          <a:ln>
            <a:noFill/>
          </a:ln>
        </p:spPr>
        <p:txBody>
          <a:bodyPr anchorCtr="0" anchor="t" bIns="45700" lIns="91425" spcFirstLastPara="1" rIns="91425" wrap="square" tIns="0">
            <a:noAutofit/>
          </a:bodyPr>
          <a:lstStyle>
            <a:lvl1pPr indent="-397510" lvl="0" marL="457200" algn="l">
              <a:spcBef>
                <a:spcPts val="560"/>
              </a:spcBef>
              <a:spcAft>
                <a:spcPts val="0"/>
              </a:spcAft>
              <a:buSzPts val="2660"/>
              <a:buChar char="⚫"/>
              <a:defRPr sz="2800"/>
            </a:lvl1pPr>
            <a:lvl2pPr indent="-368935" lvl="1" marL="914400" algn="l">
              <a:spcBef>
                <a:spcPts val="520"/>
              </a:spcBef>
              <a:spcAft>
                <a:spcPts val="0"/>
              </a:spcAft>
              <a:buSzPts val="2210"/>
              <a:buChar char="⚫"/>
              <a:defRPr sz="2600"/>
            </a:lvl2pPr>
            <a:lvl3pPr indent="-335280" lvl="2" marL="1371600" algn="l">
              <a:spcBef>
                <a:spcPts val="480"/>
              </a:spcBef>
              <a:spcAft>
                <a:spcPts val="0"/>
              </a:spcAft>
              <a:buSzPts val="1680"/>
              <a:buChar char="⚫"/>
              <a:defRPr sz="2400"/>
            </a:lvl3pPr>
            <a:lvl4pPr indent="-311150" lvl="3" marL="1828800" algn="l">
              <a:spcBef>
                <a:spcPts val="400"/>
              </a:spcBef>
              <a:spcAft>
                <a:spcPts val="0"/>
              </a:spcAft>
              <a:buSzPts val="1300"/>
              <a:buChar char="⚫"/>
              <a:defRPr sz="2000"/>
            </a:lvl4pPr>
            <a:lvl5pPr indent="-302895" lvl="4" marL="2286000" algn="l">
              <a:spcBef>
                <a:spcPts val="360"/>
              </a:spcBef>
              <a:spcAft>
                <a:spcPts val="0"/>
              </a:spcAft>
              <a:buSzPts val="1170"/>
              <a:buChar char="⚫"/>
              <a:defRPr sz="18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0" name="Google Shape;80;p11"/>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11"/>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1"/>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3.xml"/><Relationship Id="rId12" Type="http://schemas.openxmlformats.org/officeDocument/2006/relationships/slideLayout" Target="../slideLayouts/slideLayout12.xml"/><Relationship Id="rId1" Type="http://schemas.openxmlformats.org/officeDocument/2006/relationships/image" Target="../media/image2.png"/><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rotWithShape="1">
          <a:blip r:embed="rId1">
            <a:alphaModFix/>
          </a:blip>
          <a:tile algn="tl" flip="none" tx="0" sx="65000" ty="0" sy="65000"/>
        </a:blipFill>
      </p:bgPr>
    </p:bg>
    <p:spTree>
      <p:nvGrpSpPr>
        <p:cNvPr id="5" name="Shape 5"/>
        <p:cNvGrpSpPr/>
        <p:nvPr/>
      </p:nvGrpSpPr>
      <p:grpSpPr>
        <a:xfrm>
          <a:off x="0" y="0"/>
          <a:ext cx="0" cy="0"/>
          <a:chOff x="0" y="0"/>
          <a:chExt cx="0" cy="0"/>
        </a:xfrm>
      </p:grpSpPr>
      <p:sp>
        <p:nvSpPr>
          <p:cNvPr id="6" name="Google Shape;6;p1"/>
          <p:cNvSpPr/>
          <p:nvPr/>
        </p:nvSpPr>
        <p:spPr>
          <a:xfrm>
            <a:off x="-9525" y="-7144"/>
            <a:ext cx="9163050" cy="1041400"/>
          </a:xfrm>
          <a:custGeom>
            <a:rect b="b" l="l" r="r" t="t"/>
            <a:pathLst>
              <a:path extrusionOk="0" h="656" w="5772">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79AD">
                  <a:alpha val="44705"/>
                </a:srgbClr>
              </a:gs>
              <a:gs pos="100000">
                <a:srgbClr val="00E9F7">
                  <a:alpha val="54901"/>
                </a:srgbClr>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Constantia"/>
              <a:ea typeface="Constantia"/>
              <a:cs typeface="Constantia"/>
              <a:sym typeface="Constantia"/>
            </a:endParaRPr>
          </a:p>
        </p:txBody>
      </p:sp>
      <p:sp>
        <p:nvSpPr>
          <p:cNvPr id="7" name="Google Shape;7;p1"/>
          <p:cNvSpPr/>
          <p:nvPr/>
        </p:nvSpPr>
        <p:spPr>
          <a:xfrm>
            <a:off x="4381500" y="-7144"/>
            <a:ext cx="4762500" cy="638175"/>
          </a:xfrm>
          <a:custGeom>
            <a:rect b="b" l="l" r="r" t="t"/>
            <a:pathLst>
              <a:path extrusionOk="0" h="595" w="3000">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00ABB4">
                  <a:alpha val="29803"/>
                </a:srgbClr>
              </a:gs>
              <a:gs pos="80000">
                <a:srgbClr val="0099E4">
                  <a:alpha val="44705"/>
                </a:srgbClr>
              </a:gs>
              <a:gs pos="100000">
                <a:srgbClr val="0099E4">
                  <a:alpha val="44705"/>
                </a:srgbClr>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Constantia"/>
              <a:ea typeface="Constantia"/>
              <a:cs typeface="Constantia"/>
              <a:sym typeface="Constantia"/>
            </a:endParaRPr>
          </a:p>
        </p:txBody>
      </p:sp>
      <p:sp>
        <p:nvSpPr>
          <p:cNvPr id="8" name="Google Shape;8;p1"/>
          <p:cNvSpPr txBox="1"/>
          <p:nvPr>
            <p:ph type="title"/>
          </p:nvPr>
        </p:nvSpPr>
        <p:spPr>
          <a:xfrm>
            <a:off x="457200" y="704088"/>
            <a:ext cx="8229600" cy="1143000"/>
          </a:xfrm>
          <a:prstGeom prst="rect">
            <a:avLst/>
          </a:prstGeom>
          <a:noFill/>
          <a:ln>
            <a:noFill/>
          </a:ln>
        </p:spPr>
        <p:txBody>
          <a:bodyPr anchorCtr="0" anchor="b" bIns="0" lIns="0" spcFirstLastPara="1" rIns="0" wrap="square" tIns="45700">
            <a:noAutofit/>
          </a:bodyPr>
          <a:lstStyle>
            <a:lvl1pPr lvl="0" marR="0" rtl="0" algn="l">
              <a:spcBef>
                <a:spcPts val="0"/>
              </a:spcBef>
              <a:spcAft>
                <a:spcPts val="0"/>
              </a:spcAft>
              <a:buClr>
                <a:schemeClr val="lt2"/>
              </a:buClr>
              <a:buSzPts val="5000"/>
              <a:buFont typeface="Calibri"/>
              <a:buNone/>
              <a:defRPr b="0" i="0" sz="5000" u="none" cap="none" strike="noStrike">
                <a:solidFill>
                  <a:schemeClr val="lt2"/>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9" name="Google Shape;9;p1"/>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Autofit/>
          </a:bodyPr>
          <a:lstStyle>
            <a:lvl1pPr indent="-385445" lvl="0" marL="457200" marR="0" rtl="0" algn="l">
              <a:spcBef>
                <a:spcPts val="520"/>
              </a:spcBef>
              <a:spcAft>
                <a:spcPts val="0"/>
              </a:spcAft>
              <a:buClr>
                <a:schemeClr val="accent3"/>
              </a:buClr>
              <a:buSzPts val="2470"/>
              <a:buFont typeface="Noto Sans Symbols"/>
              <a:buChar char="⚫"/>
              <a:defRPr b="0" i="0" sz="2600" u="none" cap="none" strike="noStrike">
                <a:solidFill>
                  <a:schemeClr val="lt1"/>
                </a:solidFill>
                <a:latin typeface="Constantia"/>
                <a:ea typeface="Constantia"/>
                <a:cs typeface="Constantia"/>
                <a:sym typeface="Constantia"/>
              </a:defRPr>
            </a:lvl1pPr>
            <a:lvl2pPr indent="-358140" lvl="1" marL="914400" marR="0" rtl="0" algn="l">
              <a:spcBef>
                <a:spcPts val="480"/>
              </a:spcBef>
              <a:spcAft>
                <a:spcPts val="0"/>
              </a:spcAft>
              <a:buClr>
                <a:schemeClr val="accent1"/>
              </a:buClr>
              <a:buSzPts val="2040"/>
              <a:buFont typeface="Noto Sans Symbols"/>
              <a:buChar char="⚫"/>
              <a:defRPr b="0" i="0" sz="2400" u="none" cap="none" strike="noStrike">
                <a:solidFill>
                  <a:schemeClr val="lt1"/>
                </a:solidFill>
                <a:latin typeface="Constantia"/>
                <a:ea typeface="Constantia"/>
                <a:cs typeface="Constantia"/>
                <a:sym typeface="Constantia"/>
              </a:defRPr>
            </a:lvl2pPr>
            <a:lvl3pPr indent="-321944" lvl="2" marL="1371600" marR="0" rtl="0" algn="l">
              <a:spcBef>
                <a:spcPts val="420"/>
              </a:spcBef>
              <a:spcAft>
                <a:spcPts val="0"/>
              </a:spcAft>
              <a:buClr>
                <a:schemeClr val="accent2"/>
              </a:buClr>
              <a:buSzPts val="1470"/>
              <a:buFont typeface="Noto Sans Symbols"/>
              <a:buChar char="⚫"/>
              <a:defRPr b="0" i="0" sz="2100" u="none" cap="none" strike="noStrike">
                <a:solidFill>
                  <a:schemeClr val="lt1"/>
                </a:solidFill>
                <a:latin typeface="Constantia"/>
                <a:ea typeface="Constantia"/>
                <a:cs typeface="Constantia"/>
                <a:sym typeface="Constantia"/>
              </a:defRPr>
            </a:lvl3pPr>
            <a:lvl4pPr indent="-311150" lvl="3" marL="1828800" marR="0" rtl="0" algn="l">
              <a:spcBef>
                <a:spcPts val="400"/>
              </a:spcBef>
              <a:spcAft>
                <a:spcPts val="0"/>
              </a:spcAft>
              <a:buClr>
                <a:schemeClr val="accent3"/>
              </a:buClr>
              <a:buSzPts val="1300"/>
              <a:buFont typeface="Noto Sans Symbols"/>
              <a:buChar char="⚫"/>
              <a:defRPr b="0" i="0" sz="2000" u="none" cap="none" strike="noStrike">
                <a:solidFill>
                  <a:schemeClr val="lt1"/>
                </a:solidFill>
                <a:latin typeface="Constantia"/>
                <a:ea typeface="Constantia"/>
                <a:cs typeface="Constantia"/>
                <a:sym typeface="Constantia"/>
              </a:defRPr>
            </a:lvl4pPr>
            <a:lvl5pPr indent="-311150" lvl="4" marL="2286000" marR="0" rtl="0" algn="l">
              <a:spcBef>
                <a:spcPts val="400"/>
              </a:spcBef>
              <a:spcAft>
                <a:spcPts val="0"/>
              </a:spcAft>
              <a:buClr>
                <a:schemeClr val="accent4"/>
              </a:buClr>
              <a:buSzPts val="1300"/>
              <a:buFont typeface="Noto Sans Symbols"/>
              <a:buChar char="⚫"/>
              <a:defRPr b="0" i="0" sz="2000" u="none" cap="none" strike="noStrike">
                <a:solidFill>
                  <a:schemeClr val="lt1"/>
                </a:solidFill>
                <a:latin typeface="Constantia"/>
                <a:ea typeface="Constantia"/>
                <a:cs typeface="Constantia"/>
                <a:sym typeface="Constantia"/>
              </a:defRPr>
            </a:lvl5pPr>
            <a:lvl6pPr indent="-320039" lvl="5" marL="2743200" marR="0" rtl="0" algn="l">
              <a:spcBef>
                <a:spcPts val="360"/>
              </a:spcBef>
              <a:spcAft>
                <a:spcPts val="0"/>
              </a:spcAft>
              <a:buClr>
                <a:schemeClr val="accent5"/>
              </a:buClr>
              <a:buSzPts val="1440"/>
              <a:buFont typeface="Noto Sans Symbols"/>
              <a:buChar char="⚫"/>
              <a:defRPr b="0" i="0" sz="1800" u="none" cap="none" strike="noStrike">
                <a:solidFill>
                  <a:schemeClr val="lt1"/>
                </a:solidFill>
                <a:latin typeface="Constantia"/>
                <a:ea typeface="Constantia"/>
                <a:cs typeface="Constantia"/>
                <a:sym typeface="Constantia"/>
              </a:defRPr>
            </a:lvl6pPr>
            <a:lvl7pPr indent="-309879" lvl="6" marL="3200400" marR="0" rtl="0" algn="l">
              <a:spcBef>
                <a:spcPts val="320"/>
              </a:spcBef>
              <a:spcAft>
                <a:spcPts val="0"/>
              </a:spcAft>
              <a:buClr>
                <a:schemeClr val="accent6"/>
              </a:buClr>
              <a:buSzPts val="1280"/>
              <a:buFont typeface="Noto Sans Symbols"/>
              <a:buChar char="⚫"/>
              <a:defRPr b="0" i="0" sz="1600" u="none" cap="none" strike="noStrike">
                <a:solidFill>
                  <a:schemeClr val="lt1"/>
                </a:solidFill>
                <a:latin typeface="Constantia"/>
                <a:ea typeface="Constantia"/>
                <a:cs typeface="Constantia"/>
                <a:sym typeface="Constantia"/>
              </a:defRPr>
            </a:lvl7pPr>
            <a:lvl8pPr indent="-330200" lvl="7" marL="3657600" marR="0" rtl="0" algn="l">
              <a:spcBef>
                <a:spcPts val="320"/>
              </a:spcBef>
              <a:spcAft>
                <a:spcPts val="0"/>
              </a:spcAft>
              <a:buClr>
                <a:schemeClr val="lt2"/>
              </a:buClr>
              <a:buSzPts val="1600"/>
              <a:buFont typeface="Constantia"/>
              <a:buChar char="•"/>
              <a:defRPr b="0" i="0" sz="1600" u="none" cap="none" strike="noStrike">
                <a:solidFill>
                  <a:schemeClr val="lt1"/>
                </a:solidFill>
                <a:latin typeface="Constantia"/>
                <a:ea typeface="Constantia"/>
                <a:cs typeface="Constantia"/>
                <a:sym typeface="Constantia"/>
              </a:defRPr>
            </a:lvl8pPr>
            <a:lvl9pPr indent="-317500" lvl="8" marL="4114800" marR="0" rtl="0" algn="l">
              <a:spcBef>
                <a:spcPts val="280"/>
              </a:spcBef>
              <a:spcAft>
                <a:spcPts val="0"/>
              </a:spcAft>
              <a:buClr>
                <a:schemeClr val="lt2"/>
              </a:buClr>
              <a:buSzPts val="1400"/>
              <a:buFont typeface="Constantia"/>
              <a:buChar char="•"/>
              <a:defRPr b="0" i="0" sz="1400" u="none" cap="none" strike="noStrike">
                <a:solidFill>
                  <a:schemeClr val="lt1"/>
                </a:solidFill>
                <a:latin typeface="Constantia"/>
                <a:ea typeface="Constantia"/>
                <a:cs typeface="Constantia"/>
                <a:sym typeface="Constantia"/>
              </a:defRPr>
            </a:lvl9pPr>
          </a:lstStyle>
          <a:p/>
        </p:txBody>
      </p:sp>
      <p:sp>
        <p:nvSpPr>
          <p:cNvPr id="10" name="Google Shape;10;p1"/>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marR="0" rtl="0" algn="l">
              <a:spcBef>
                <a:spcPts val="0"/>
              </a:spcBef>
              <a:spcAft>
                <a:spcPts val="0"/>
              </a:spcAft>
              <a:buSzPts val="1400"/>
              <a:buNone/>
              <a:defRPr b="0" i="0" sz="1200" u="none" cap="none" strike="noStrike">
                <a:solidFill>
                  <a:srgbClr val="D0E9ED"/>
                </a:solidFill>
                <a:latin typeface="Arial"/>
                <a:ea typeface="Arial"/>
                <a:cs typeface="Arial"/>
                <a:sym typeface="Arial"/>
              </a:defRPr>
            </a:lvl1pPr>
            <a:lvl2pPr lvl="1" marR="0" rtl="0" algn="ctr">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ctr">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ctr">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ctr">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1" name="Google Shape;11;p1"/>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marR="0" rtl="0" algn="l">
              <a:spcBef>
                <a:spcPts val="0"/>
              </a:spcBef>
              <a:spcAft>
                <a:spcPts val="0"/>
              </a:spcAft>
              <a:buSzPts val="1400"/>
              <a:buNone/>
              <a:defRPr b="0" i="0" sz="1200" u="none" cap="none" strike="noStrike">
                <a:solidFill>
                  <a:srgbClr val="D0E9ED"/>
                </a:solidFill>
                <a:latin typeface="Arial"/>
                <a:ea typeface="Arial"/>
                <a:cs typeface="Arial"/>
                <a:sym typeface="Arial"/>
              </a:defRPr>
            </a:lvl1pPr>
            <a:lvl2pPr lvl="1" marR="0" rtl="0" algn="ctr">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ctr">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ctr">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ctr">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2" name="Google Shape;12;p1"/>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rtl="0" algn="r">
              <a:spcBef>
                <a:spcPts val="0"/>
              </a:spcBef>
              <a:spcAft>
                <a:spcPts val="0"/>
              </a:spcAft>
              <a:buNone/>
              <a:defRPr b="0" i="0" sz="1200" u="none" cap="none" strike="noStrike">
                <a:solidFill>
                  <a:srgbClr val="D0E9ED"/>
                </a:solidFill>
                <a:latin typeface="Arial"/>
                <a:ea typeface="Arial"/>
                <a:cs typeface="Arial"/>
                <a:sym typeface="Arial"/>
              </a:defRPr>
            </a:lvl1pPr>
            <a:lvl2pPr indent="0" lvl="1" marL="0" marR="0" rtl="0" algn="r">
              <a:spcBef>
                <a:spcPts val="0"/>
              </a:spcBef>
              <a:spcAft>
                <a:spcPts val="0"/>
              </a:spcAft>
              <a:buNone/>
              <a:defRPr b="0" i="0" sz="1200" u="none" cap="none" strike="noStrike">
                <a:solidFill>
                  <a:srgbClr val="D0E9ED"/>
                </a:solidFill>
                <a:latin typeface="Arial"/>
                <a:ea typeface="Arial"/>
                <a:cs typeface="Arial"/>
                <a:sym typeface="Arial"/>
              </a:defRPr>
            </a:lvl2pPr>
            <a:lvl3pPr indent="0" lvl="2" marL="0" marR="0" rtl="0" algn="r">
              <a:spcBef>
                <a:spcPts val="0"/>
              </a:spcBef>
              <a:spcAft>
                <a:spcPts val="0"/>
              </a:spcAft>
              <a:buNone/>
              <a:defRPr b="0" i="0" sz="1200" u="none" cap="none" strike="noStrike">
                <a:solidFill>
                  <a:srgbClr val="D0E9ED"/>
                </a:solidFill>
                <a:latin typeface="Arial"/>
                <a:ea typeface="Arial"/>
                <a:cs typeface="Arial"/>
                <a:sym typeface="Arial"/>
              </a:defRPr>
            </a:lvl3pPr>
            <a:lvl4pPr indent="0" lvl="3" marL="0" marR="0" rtl="0" algn="r">
              <a:spcBef>
                <a:spcPts val="0"/>
              </a:spcBef>
              <a:spcAft>
                <a:spcPts val="0"/>
              </a:spcAft>
              <a:buNone/>
              <a:defRPr b="0" i="0" sz="1200" u="none" cap="none" strike="noStrike">
                <a:solidFill>
                  <a:srgbClr val="D0E9ED"/>
                </a:solidFill>
                <a:latin typeface="Arial"/>
                <a:ea typeface="Arial"/>
                <a:cs typeface="Arial"/>
                <a:sym typeface="Arial"/>
              </a:defRPr>
            </a:lvl4pPr>
            <a:lvl5pPr indent="0" lvl="4" marL="0" marR="0" rtl="0" algn="r">
              <a:spcBef>
                <a:spcPts val="0"/>
              </a:spcBef>
              <a:spcAft>
                <a:spcPts val="0"/>
              </a:spcAft>
              <a:buNone/>
              <a:defRPr b="0" i="0" sz="1200" u="none" cap="none" strike="noStrike">
                <a:solidFill>
                  <a:srgbClr val="D0E9ED"/>
                </a:solidFill>
                <a:latin typeface="Arial"/>
                <a:ea typeface="Arial"/>
                <a:cs typeface="Arial"/>
                <a:sym typeface="Arial"/>
              </a:defRPr>
            </a:lvl5pPr>
            <a:lvl6pPr indent="0" lvl="5" marL="0" marR="0" rtl="0" algn="r">
              <a:spcBef>
                <a:spcPts val="0"/>
              </a:spcBef>
              <a:spcAft>
                <a:spcPts val="0"/>
              </a:spcAft>
              <a:buNone/>
              <a:defRPr b="0" i="0" sz="1200" u="none" cap="none" strike="noStrike">
                <a:solidFill>
                  <a:srgbClr val="D0E9ED"/>
                </a:solidFill>
                <a:latin typeface="Arial"/>
                <a:ea typeface="Arial"/>
                <a:cs typeface="Arial"/>
                <a:sym typeface="Arial"/>
              </a:defRPr>
            </a:lvl6pPr>
            <a:lvl7pPr indent="0" lvl="6" marL="0" marR="0" rtl="0" algn="r">
              <a:spcBef>
                <a:spcPts val="0"/>
              </a:spcBef>
              <a:spcAft>
                <a:spcPts val="0"/>
              </a:spcAft>
              <a:buNone/>
              <a:defRPr b="0" i="0" sz="1200" u="none" cap="none" strike="noStrike">
                <a:solidFill>
                  <a:srgbClr val="D0E9ED"/>
                </a:solidFill>
                <a:latin typeface="Arial"/>
                <a:ea typeface="Arial"/>
                <a:cs typeface="Arial"/>
                <a:sym typeface="Arial"/>
              </a:defRPr>
            </a:lvl7pPr>
            <a:lvl8pPr indent="0" lvl="7" marL="0" marR="0" rtl="0" algn="r">
              <a:spcBef>
                <a:spcPts val="0"/>
              </a:spcBef>
              <a:spcAft>
                <a:spcPts val="0"/>
              </a:spcAft>
              <a:buNone/>
              <a:defRPr b="0" i="0" sz="1200" u="none" cap="none" strike="noStrike">
                <a:solidFill>
                  <a:srgbClr val="D0E9ED"/>
                </a:solidFill>
                <a:latin typeface="Arial"/>
                <a:ea typeface="Arial"/>
                <a:cs typeface="Arial"/>
                <a:sym typeface="Arial"/>
              </a:defRPr>
            </a:lvl8pPr>
            <a:lvl9pPr indent="0" lvl="8" marL="0" marR="0" rtl="0" algn="r">
              <a:spcBef>
                <a:spcPts val="0"/>
              </a:spcBef>
              <a:spcAft>
                <a:spcPts val="0"/>
              </a:spcAft>
              <a:buNone/>
              <a:defRPr b="0" i="0" sz="1200" u="none" cap="none" strike="noStrike">
                <a:solidFill>
                  <a:srgbClr val="D0E9E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grpSp>
        <p:nvGrpSpPr>
          <p:cNvPr id="13" name="Google Shape;13;p1"/>
          <p:cNvGrpSpPr/>
          <p:nvPr/>
        </p:nvGrpSpPr>
        <p:grpSpPr>
          <a:xfrm>
            <a:off x="-29294" y="-16113"/>
            <a:ext cx="9198255" cy="1086266"/>
            <a:chOff x="-29322" y="-1971"/>
            <a:chExt cx="9198255" cy="1086266"/>
          </a:xfrm>
        </p:grpSpPr>
        <p:sp>
          <p:nvSpPr>
            <p:cNvPr id="14" name="Google Shape;14;p1"/>
            <p:cNvSpPr/>
            <p:nvPr/>
          </p:nvSpPr>
          <p:spPr>
            <a:xfrm rot="-164308">
              <a:off x="-19045" y="216550"/>
              <a:ext cx="9163050" cy="649224"/>
            </a:xfrm>
            <a:custGeom>
              <a:rect b="b" l="l" r="r" t="t"/>
              <a:pathLst>
                <a:path extrusionOk="0" h="1055" w="5772">
                  <a:moveTo>
                    <a:pt x="0" y="966"/>
                  </a:moveTo>
                  <a:cubicBezTo>
                    <a:pt x="282" y="738"/>
                    <a:pt x="923" y="275"/>
                    <a:pt x="1608" y="282"/>
                  </a:cubicBezTo>
                  <a:cubicBezTo>
                    <a:pt x="2293" y="289"/>
                    <a:pt x="3416" y="1055"/>
                    <a:pt x="4110" y="1008"/>
                  </a:cubicBezTo>
                  <a:cubicBezTo>
                    <a:pt x="4804" y="961"/>
                    <a:pt x="5426" y="210"/>
                    <a:pt x="5772" y="0"/>
                  </a:cubicBezTo>
                </a:path>
              </a:pathLst>
            </a:custGeom>
            <a:noFill/>
            <a:ln cap="flat" cmpd="sng" w="10775">
              <a:solidFill>
                <a:srgbClr val="09B6BE"/>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5" name="Google Shape;15;p1"/>
            <p:cNvSpPr/>
            <p:nvPr/>
          </p:nvSpPr>
          <p:spPr>
            <a:xfrm rot="-164308">
              <a:off x="-14309" y="290003"/>
              <a:ext cx="9175812" cy="530352"/>
            </a:xfrm>
            <a:custGeom>
              <a:rect b="b" l="l" r="r" t="t"/>
              <a:pathLst>
                <a:path extrusionOk="0" h="854" w="5766">
                  <a:moveTo>
                    <a:pt x="0" y="732"/>
                  </a:moveTo>
                  <a:cubicBezTo>
                    <a:pt x="273" y="647"/>
                    <a:pt x="951" y="214"/>
                    <a:pt x="1638" y="228"/>
                  </a:cubicBezTo>
                  <a:cubicBezTo>
                    <a:pt x="2325" y="242"/>
                    <a:pt x="3434" y="854"/>
                    <a:pt x="4122" y="816"/>
                  </a:cubicBezTo>
                  <a:cubicBezTo>
                    <a:pt x="4810" y="778"/>
                    <a:pt x="5424" y="170"/>
                    <a:pt x="5766" y="0"/>
                  </a:cubicBezTo>
                </a:path>
              </a:pathLst>
            </a:custGeom>
            <a:noFill/>
            <a:ln cap="flat" cmpd="sng" w="9525">
              <a:solidFill>
                <a:schemeClr val="accent4"/>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spTree>
  </p:cSld>
  <p:clrMap accent1="accent1" accent2="accent2" accent3="accent3" accent4="accent4" accent5="accent5" accent6="accent6" bg1="lt1" bg2="dk2" tx1="dk1" tx2="lt2" folHlink="folHlink" hlink="hlink"/>
  <p:sldLayoutIdLst>
    <p:sldLayoutId id="2147483648"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rotWithShape="1">
          <a:blip r:embed="rId1">
            <a:alphaModFix/>
          </a:blip>
          <a:tile algn="tl" flip="none" tx="0" sx="65000" ty="0" sy="65000"/>
        </a:blipFill>
      </p:bgPr>
    </p:bg>
    <p:spTree>
      <p:nvGrpSpPr>
        <p:cNvPr id="22" name="Shape 22"/>
        <p:cNvGrpSpPr/>
        <p:nvPr/>
      </p:nvGrpSpPr>
      <p:grpSpPr>
        <a:xfrm>
          <a:off x="0" y="0"/>
          <a:ext cx="0" cy="0"/>
          <a:chOff x="0" y="0"/>
          <a:chExt cx="0" cy="0"/>
        </a:xfrm>
      </p:grpSpPr>
      <p:sp>
        <p:nvSpPr>
          <p:cNvPr id="23" name="Google Shape;23;p3"/>
          <p:cNvSpPr/>
          <p:nvPr/>
        </p:nvSpPr>
        <p:spPr>
          <a:xfrm>
            <a:off x="-9525" y="-7144"/>
            <a:ext cx="9163050" cy="1041400"/>
          </a:xfrm>
          <a:custGeom>
            <a:rect b="b" l="l" r="r" t="t"/>
            <a:pathLst>
              <a:path extrusionOk="0" h="656" w="5772">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79AD">
                  <a:alpha val="44705"/>
                </a:srgbClr>
              </a:gs>
              <a:gs pos="100000">
                <a:srgbClr val="00E9F7">
                  <a:alpha val="54901"/>
                </a:srgbClr>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tantia"/>
              <a:ea typeface="Constantia"/>
              <a:cs typeface="Constantia"/>
              <a:sym typeface="Constantia"/>
            </a:endParaRPr>
          </a:p>
        </p:txBody>
      </p:sp>
      <p:sp>
        <p:nvSpPr>
          <p:cNvPr id="24" name="Google Shape;24;p3"/>
          <p:cNvSpPr/>
          <p:nvPr/>
        </p:nvSpPr>
        <p:spPr>
          <a:xfrm>
            <a:off x="4381500" y="-7144"/>
            <a:ext cx="4762500" cy="638175"/>
          </a:xfrm>
          <a:custGeom>
            <a:rect b="b" l="l" r="r" t="t"/>
            <a:pathLst>
              <a:path extrusionOk="0" h="595" w="3000">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00ABB4">
                  <a:alpha val="29803"/>
                </a:srgbClr>
              </a:gs>
              <a:gs pos="80000">
                <a:srgbClr val="0099E4">
                  <a:alpha val="44705"/>
                </a:srgbClr>
              </a:gs>
              <a:gs pos="100000">
                <a:srgbClr val="0099E4">
                  <a:alpha val="44705"/>
                </a:srgbClr>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tantia"/>
              <a:ea typeface="Constantia"/>
              <a:cs typeface="Constantia"/>
              <a:sym typeface="Constantia"/>
            </a:endParaRPr>
          </a:p>
        </p:txBody>
      </p:sp>
      <p:sp>
        <p:nvSpPr>
          <p:cNvPr id="25" name="Google Shape;25;p3"/>
          <p:cNvSpPr txBox="1"/>
          <p:nvPr>
            <p:ph type="title"/>
          </p:nvPr>
        </p:nvSpPr>
        <p:spPr>
          <a:xfrm>
            <a:off x="457200" y="704088"/>
            <a:ext cx="8229600" cy="1143000"/>
          </a:xfrm>
          <a:prstGeom prst="rect">
            <a:avLst/>
          </a:prstGeom>
          <a:noFill/>
          <a:ln>
            <a:noFill/>
          </a:ln>
        </p:spPr>
        <p:txBody>
          <a:bodyPr anchorCtr="0" anchor="b" bIns="0" lIns="0" spcFirstLastPara="1" rIns="0" wrap="square" tIns="45700">
            <a:noAutofit/>
          </a:bodyPr>
          <a:lstStyle>
            <a:lvl1pPr lvl="0"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6" name="Google Shape;26;p3"/>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Autofit/>
          </a:bodyPr>
          <a:lstStyle>
            <a:lvl1pPr indent="-385445" lvl="0" marL="457200" marR="0" rtl="0" algn="l">
              <a:spcBef>
                <a:spcPts val="520"/>
              </a:spcBef>
              <a:spcAft>
                <a:spcPts val="0"/>
              </a:spcAft>
              <a:buClr>
                <a:schemeClr val="accent3"/>
              </a:buClr>
              <a:buSzPts val="2470"/>
              <a:buFont typeface="Noto Sans Symbols"/>
              <a:buChar char="⚫"/>
              <a:defRPr b="0" i="0" sz="2600" u="none" cap="none" strike="noStrike">
                <a:solidFill>
                  <a:schemeClr val="dk1"/>
                </a:solidFill>
                <a:latin typeface="Constantia"/>
                <a:ea typeface="Constantia"/>
                <a:cs typeface="Constantia"/>
                <a:sym typeface="Constantia"/>
              </a:defRPr>
            </a:lvl1pPr>
            <a:lvl2pPr indent="-358140" lvl="1" marL="914400" marR="0" rtl="0" algn="l">
              <a:spcBef>
                <a:spcPts val="480"/>
              </a:spcBef>
              <a:spcAft>
                <a:spcPts val="0"/>
              </a:spcAft>
              <a:buClr>
                <a:schemeClr val="accent1"/>
              </a:buClr>
              <a:buSzPts val="2040"/>
              <a:buFont typeface="Noto Sans Symbols"/>
              <a:buChar char="⚫"/>
              <a:defRPr b="0" i="0" sz="2400" u="none" cap="none" strike="noStrike">
                <a:solidFill>
                  <a:schemeClr val="dk1"/>
                </a:solidFill>
                <a:latin typeface="Constantia"/>
                <a:ea typeface="Constantia"/>
                <a:cs typeface="Constantia"/>
                <a:sym typeface="Constantia"/>
              </a:defRPr>
            </a:lvl2pPr>
            <a:lvl3pPr indent="-321944" lvl="2" marL="1371600" marR="0" rtl="0" algn="l">
              <a:spcBef>
                <a:spcPts val="420"/>
              </a:spcBef>
              <a:spcAft>
                <a:spcPts val="0"/>
              </a:spcAft>
              <a:buClr>
                <a:schemeClr val="accent2"/>
              </a:buClr>
              <a:buSzPts val="1470"/>
              <a:buFont typeface="Noto Sans Symbols"/>
              <a:buChar char="⚫"/>
              <a:defRPr b="0" i="0" sz="2100" u="none" cap="none" strike="noStrike">
                <a:solidFill>
                  <a:schemeClr val="dk1"/>
                </a:solidFill>
                <a:latin typeface="Constantia"/>
                <a:ea typeface="Constantia"/>
                <a:cs typeface="Constantia"/>
                <a:sym typeface="Constantia"/>
              </a:defRPr>
            </a:lvl3pPr>
            <a:lvl4pPr indent="-311150" lvl="3" marL="1828800" marR="0" rtl="0" algn="l">
              <a:spcBef>
                <a:spcPts val="400"/>
              </a:spcBef>
              <a:spcAft>
                <a:spcPts val="0"/>
              </a:spcAft>
              <a:buClr>
                <a:schemeClr val="accent3"/>
              </a:buClr>
              <a:buSzPts val="1300"/>
              <a:buFont typeface="Noto Sans Symbols"/>
              <a:buChar char="⚫"/>
              <a:defRPr b="0" i="0" sz="2000" u="none" cap="none" strike="noStrike">
                <a:solidFill>
                  <a:schemeClr val="dk1"/>
                </a:solidFill>
                <a:latin typeface="Constantia"/>
                <a:ea typeface="Constantia"/>
                <a:cs typeface="Constantia"/>
                <a:sym typeface="Constantia"/>
              </a:defRPr>
            </a:lvl4pPr>
            <a:lvl5pPr indent="-311150" lvl="4" marL="2286000" marR="0" rtl="0" algn="l">
              <a:spcBef>
                <a:spcPts val="400"/>
              </a:spcBef>
              <a:spcAft>
                <a:spcPts val="0"/>
              </a:spcAft>
              <a:buClr>
                <a:schemeClr val="accent4"/>
              </a:buClr>
              <a:buSzPts val="1300"/>
              <a:buFont typeface="Noto Sans Symbols"/>
              <a:buChar char="⚫"/>
              <a:defRPr b="0" i="0" sz="2000" u="none" cap="none" strike="noStrike">
                <a:solidFill>
                  <a:schemeClr val="dk1"/>
                </a:solidFill>
                <a:latin typeface="Constantia"/>
                <a:ea typeface="Constantia"/>
                <a:cs typeface="Constantia"/>
                <a:sym typeface="Constantia"/>
              </a:defRPr>
            </a:lvl5pPr>
            <a:lvl6pPr indent="-320039" lvl="5" marL="2743200" marR="0" rtl="0" algn="l">
              <a:spcBef>
                <a:spcPts val="360"/>
              </a:spcBef>
              <a:spcAft>
                <a:spcPts val="0"/>
              </a:spcAft>
              <a:buClr>
                <a:schemeClr val="accent5"/>
              </a:buClr>
              <a:buSzPts val="1440"/>
              <a:buFont typeface="Noto Sans Symbols"/>
              <a:buChar char="⚫"/>
              <a:defRPr b="0" i="0" sz="1800" u="none" cap="none" strike="noStrike">
                <a:solidFill>
                  <a:schemeClr val="dk1"/>
                </a:solidFill>
                <a:latin typeface="Constantia"/>
                <a:ea typeface="Constantia"/>
                <a:cs typeface="Constantia"/>
                <a:sym typeface="Constantia"/>
              </a:defRPr>
            </a:lvl6pPr>
            <a:lvl7pPr indent="-309879" lvl="6" marL="3200400" marR="0" rtl="0" algn="l">
              <a:spcBef>
                <a:spcPts val="320"/>
              </a:spcBef>
              <a:spcAft>
                <a:spcPts val="0"/>
              </a:spcAft>
              <a:buClr>
                <a:schemeClr val="accent6"/>
              </a:buClr>
              <a:buSzPts val="1280"/>
              <a:buFont typeface="Noto Sans Symbols"/>
              <a:buChar char="⚫"/>
              <a:defRPr b="0" i="0" sz="1600" u="none" cap="none" strike="noStrike">
                <a:solidFill>
                  <a:schemeClr val="dk1"/>
                </a:solidFill>
                <a:latin typeface="Constantia"/>
                <a:ea typeface="Constantia"/>
                <a:cs typeface="Constantia"/>
                <a:sym typeface="Constantia"/>
              </a:defRPr>
            </a:lvl7pPr>
            <a:lvl8pPr indent="-330200" lvl="7" marL="3657600" marR="0" rtl="0" algn="l">
              <a:spcBef>
                <a:spcPts val="320"/>
              </a:spcBef>
              <a:spcAft>
                <a:spcPts val="0"/>
              </a:spcAft>
              <a:buClr>
                <a:schemeClr val="dk2"/>
              </a:buClr>
              <a:buSzPts val="1600"/>
              <a:buFont typeface="Constantia"/>
              <a:buChar char="•"/>
              <a:defRPr b="0" i="0" sz="1600" u="none" cap="none" strike="noStrike">
                <a:solidFill>
                  <a:schemeClr val="dk1"/>
                </a:solidFill>
                <a:latin typeface="Constantia"/>
                <a:ea typeface="Constantia"/>
                <a:cs typeface="Constantia"/>
                <a:sym typeface="Constantia"/>
              </a:defRPr>
            </a:lvl8pPr>
            <a:lvl9pPr indent="-317500" lvl="8" marL="4114800" marR="0" rtl="0" algn="l">
              <a:spcBef>
                <a:spcPts val="280"/>
              </a:spcBef>
              <a:spcAft>
                <a:spcPts val="0"/>
              </a:spcAft>
              <a:buClr>
                <a:schemeClr val="dk2"/>
              </a:buClr>
              <a:buSzPts val="1400"/>
              <a:buFont typeface="Constantia"/>
              <a:buChar char="•"/>
              <a:defRPr b="0" i="0" sz="1400" u="none" cap="none" strike="noStrike">
                <a:solidFill>
                  <a:schemeClr val="dk1"/>
                </a:solidFill>
                <a:latin typeface="Constantia"/>
                <a:ea typeface="Constantia"/>
                <a:cs typeface="Constantia"/>
                <a:sym typeface="Constantia"/>
              </a:defRPr>
            </a:lvl9pPr>
          </a:lstStyle>
          <a:p/>
        </p:txBody>
      </p:sp>
      <p:sp>
        <p:nvSpPr>
          <p:cNvPr id="27" name="Google Shape;27;p3"/>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marR="0" rtl="0" algn="l">
              <a:spcBef>
                <a:spcPts val="0"/>
              </a:spcBef>
              <a:spcAft>
                <a:spcPts val="0"/>
              </a:spcAft>
              <a:buSzPts val="1400"/>
              <a:buNone/>
              <a:defRPr sz="1200">
                <a:solidFill>
                  <a:srgbClr val="035C75"/>
                </a:solidFill>
                <a:latin typeface="Arial"/>
                <a:ea typeface="Arial"/>
                <a:cs typeface="Arial"/>
                <a:sym typeface="Arial"/>
              </a:defRPr>
            </a:lvl1pPr>
            <a:lvl2pPr lvl="1" marR="0" rtl="0" algn="ctr">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ctr">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ctr">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ctr">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8" name="Google Shape;28;p3"/>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marR="0" rtl="0" algn="l">
              <a:spcBef>
                <a:spcPts val="0"/>
              </a:spcBef>
              <a:spcAft>
                <a:spcPts val="0"/>
              </a:spcAft>
              <a:buSzPts val="1400"/>
              <a:buNone/>
              <a:defRPr sz="1200">
                <a:solidFill>
                  <a:srgbClr val="035C75"/>
                </a:solidFill>
                <a:latin typeface="Arial"/>
                <a:ea typeface="Arial"/>
                <a:cs typeface="Arial"/>
                <a:sym typeface="Arial"/>
              </a:defRPr>
            </a:lvl1pPr>
            <a:lvl2pPr lvl="1" marR="0" rtl="0" algn="ctr">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ctr">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ctr">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ctr">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9" name="Google Shape;29;p3"/>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rtl="0" algn="r">
              <a:spcBef>
                <a:spcPts val="0"/>
              </a:spcBef>
              <a:spcAft>
                <a:spcPts val="0"/>
              </a:spcAft>
              <a:buNone/>
              <a:defRPr b="0" sz="1200" u="none">
                <a:solidFill>
                  <a:srgbClr val="035C75"/>
                </a:solidFill>
                <a:latin typeface="Arial"/>
                <a:ea typeface="Arial"/>
                <a:cs typeface="Arial"/>
                <a:sym typeface="Arial"/>
              </a:defRPr>
            </a:lvl1pPr>
            <a:lvl2pPr indent="0" lvl="1" marL="0" marR="0" rtl="0" algn="r">
              <a:spcBef>
                <a:spcPts val="0"/>
              </a:spcBef>
              <a:spcAft>
                <a:spcPts val="0"/>
              </a:spcAft>
              <a:buNone/>
              <a:defRPr b="0" sz="1200" u="none">
                <a:solidFill>
                  <a:srgbClr val="035C75"/>
                </a:solidFill>
                <a:latin typeface="Arial"/>
                <a:ea typeface="Arial"/>
                <a:cs typeface="Arial"/>
                <a:sym typeface="Arial"/>
              </a:defRPr>
            </a:lvl2pPr>
            <a:lvl3pPr indent="0" lvl="2" marL="0" marR="0" rtl="0" algn="r">
              <a:spcBef>
                <a:spcPts val="0"/>
              </a:spcBef>
              <a:spcAft>
                <a:spcPts val="0"/>
              </a:spcAft>
              <a:buNone/>
              <a:defRPr b="0" sz="1200" u="none">
                <a:solidFill>
                  <a:srgbClr val="035C75"/>
                </a:solidFill>
                <a:latin typeface="Arial"/>
                <a:ea typeface="Arial"/>
                <a:cs typeface="Arial"/>
                <a:sym typeface="Arial"/>
              </a:defRPr>
            </a:lvl3pPr>
            <a:lvl4pPr indent="0" lvl="3" marL="0" marR="0" rtl="0" algn="r">
              <a:spcBef>
                <a:spcPts val="0"/>
              </a:spcBef>
              <a:spcAft>
                <a:spcPts val="0"/>
              </a:spcAft>
              <a:buNone/>
              <a:defRPr b="0" sz="1200" u="none">
                <a:solidFill>
                  <a:srgbClr val="035C75"/>
                </a:solidFill>
                <a:latin typeface="Arial"/>
                <a:ea typeface="Arial"/>
                <a:cs typeface="Arial"/>
                <a:sym typeface="Arial"/>
              </a:defRPr>
            </a:lvl4pPr>
            <a:lvl5pPr indent="0" lvl="4" marL="0" marR="0" rtl="0" algn="r">
              <a:spcBef>
                <a:spcPts val="0"/>
              </a:spcBef>
              <a:spcAft>
                <a:spcPts val="0"/>
              </a:spcAft>
              <a:buNone/>
              <a:defRPr b="0" sz="1200" u="none">
                <a:solidFill>
                  <a:srgbClr val="035C75"/>
                </a:solidFill>
                <a:latin typeface="Arial"/>
                <a:ea typeface="Arial"/>
                <a:cs typeface="Arial"/>
                <a:sym typeface="Arial"/>
              </a:defRPr>
            </a:lvl5pPr>
            <a:lvl6pPr indent="0" lvl="5" marL="0" marR="0" rtl="0" algn="r">
              <a:spcBef>
                <a:spcPts val="0"/>
              </a:spcBef>
              <a:spcAft>
                <a:spcPts val="0"/>
              </a:spcAft>
              <a:buNone/>
              <a:defRPr b="0" sz="1200" u="none">
                <a:solidFill>
                  <a:srgbClr val="035C75"/>
                </a:solidFill>
                <a:latin typeface="Arial"/>
                <a:ea typeface="Arial"/>
                <a:cs typeface="Arial"/>
                <a:sym typeface="Arial"/>
              </a:defRPr>
            </a:lvl6pPr>
            <a:lvl7pPr indent="0" lvl="6" marL="0" marR="0" rtl="0" algn="r">
              <a:spcBef>
                <a:spcPts val="0"/>
              </a:spcBef>
              <a:spcAft>
                <a:spcPts val="0"/>
              </a:spcAft>
              <a:buNone/>
              <a:defRPr b="0" sz="1200" u="none">
                <a:solidFill>
                  <a:srgbClr val="035C75"/>
                </a:solidFill>
                <a:latin typeface="Arial"/>
                <a:ea typeface="Arial"/>
                <a:cs typeface="Arial"/>
                <a:sym typeface="Arial"/>
              </a:defRPr>
            </a:lvl7pPr>
            <a:lvl8pPr indent="0" lvl="7" marL="0" marR="0" rtl="0" algn="r">
              <a:spcBef>
                <a:spcPts val="0"/>
              </a:spcBef>
              <a:spcAft>
                <a:spcPts val="0"/>
              </a:spcAft>
              <a:buNone/>
              <a:defRPr b="0" sz="1200" u="none">
                <a:solidFill>
                  <a:srgbClr val="035C75"/>
                </a:solidFill>
                <a:latin typeface="Arial"/>
                <a:ea typeface="Arial"/>
                <a:cs typeface="Arial"/>
                <a:sym typeface="Arial"/>
              </a:defRPr>
            </a:lvl8pPr>
            <a:lvl9pPr indent="0" lvl="8" marL="0" marR="0" rtl="0" algn="r">
              <a:spcBef>
                <a:spcPts val="0"/>
              </a:spcBef>
              <a:spcAft>
                <a:spcPts val="0"/>
              </a:spcAft>
              <a:buNone/>
              <a:defRPr b="0" sz="1200" u="none">
                <a:solidFill>
                  <a:srgbClr val="035C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grpSp>
        <p:nvGrpSpPr>
          <p:cNvPr id="30" name="Google Shape;30;p3"/>
          <p:cNvGrpSpPr/>
          <p:nvPr/>
        </p:nvGrpSpPr>
        <p:grpSpPr>
          <a:xfrm>
            <a:off x="-29294" y="-16113"/>
            <a:ext cx="9198255" cy="1086266"/>
            <a:chOff x="-29322" y="-1971"/>
            <a:chExt cx="9198255" cy="1086266"/>
          </a:xfrm>
        </p:grpSpPr>
        <p:sp>
          <p:nvSpPr>
            <p:cNvPr id="31" name="Google Shape;31;p3"/>
            <p:cNvSpPr/>
            <p:nvPr/>
          </p:nvSpPr>
          <p:spPr>
            <a:xfrm rot="-164308">
              <a:off x="-19045" y="216550"/>
              <a:ext cx="9163050" cy="649224"/>
            </a:xfrm>
            <a:custGeom>
              <a:rect b="b" l="l" r="r" t="t"/>
              <a:pathLst>
                <a:path extrusionOk="0" h="1055" w="5772">
                  <a:moveTo>
                    <a:pt x="0" y="966"/>
                  </a:moveTo>
                  <a:cubicBezTo>
                    <a:pt x="282" y="738"/>
                    <a:pt x="923" y="275"/>
                    <a:pt x="1608" y="282"/>
                  </a:cubicBezTo>
                  <a:cubicBezTo>
                    <a:pt x="2293" y="289"/>
                    <a:pt x="3416" y="1055"/>
                    <a:pt x="4110" y="1008"/>
                  </a:cubicBezTo>
                  <a:cubicBezTo>
                    <a:pt x="4804" y="961"/>
                    <a:pt x="5426" y="210"/>
                    <a:pt x="5772" y="0"/>
                  </a:cubicBezTo>
                </a:path>
              </a:pathLst>
            </a:custGeom>
            <a:noFill/>
            <a:ln cap="flat" cmpd="sng" w="10775">
              <a:solidFill>
                <a:srgbClr val="09B6BE"/>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32" name="Google Shape;32;p3"/>
            <p:cNvSpPr/>
            <p:nvPr/>
          </p:nvSpPr>
          <p:spPr>
            <a:xfrm rot="-164308">
              <a:off x="-14309" y="290003"/>
              <a:ext cx="9175812" cy="530352"/>
            </a:xfrm>
            <a:custGeom>
              <a:rect b="b" l="l" r="r" t="t"/>
              <a:pathLst>
                <a:path extrusionOk="0" h="854" w="5766">
                  <a:moveTo>
                    <a:pt x="0" y="732"/>
                  </a:moveTo>
                  <a:cubicBezTo>
                    <a:pt x="273" y="647"/>
                    <a:pt x="951" y="214"/>
                    <a:pt x="1638" y="228"/>
                  </a:cubicBezTo>
                  <a:cubicBezTo>
                    <a:pt x="2325" y="242"/>
                    <a:pt x="3434" y="854"/>
                    <a:pt x="4122" y="816"/>
                  </a:cubicBezTo>
                  <a:cubicBezTo>
                    <a:pt x="4810" y="778"/>
                    <a:pt x="5424" y="170"/>
                    <a:pt x="5766" y="0"/>
                  </a:cubicBezTo>
                </a:path>
              </a:pathLst>
            </a:custGeom>
            <a:noFill/>
            <a:ln cap="flat" cmpd="sng" w="9525">
              <a:solidFill>
                <a:schemeClr val="accent4"/>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gr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comments" Target="../comments/commen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3.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5"/>
          <p:cNvSpPr txBox="1"/>
          <p:nvPr>
            <p:ph type="ctrTitle"/>
          </p:nvPr>
        </p:nvSpPr>
        <p:spPr>
          <a:xfrm>
            <a:off x="533400" y="1371600"/>
            <a:ext cx="7851648" cy="1828800"/>
          </a:xfrm>
          <a:prstGeom prst="rect">
            <a:avLst/>
          </a:prstGeom>
          <a:noFill/>
          <a:ln>
            <a:noFill/>
          </a:ln>
        </p:spPr>
        <p:txBody>
          <a:bodyPr anchorCtr="0" anchor="b" bIns="0" lIns="0" spcFirstLastPara="1" rIns="18275" wrap="square" tIns="0">
            <a:noAutofit/>
          </a:bodyPr>
          <a:lstStyle/>
          <a:p>
            <a:pPr indent="0" lvl="0" marL="0" rtl="0" algn="r">
              <a:spcBef>
                <a:spcPts val="0"/>
              </a:spcBef>
              <a:spcAft>
                <a:spcPts val="0"/>
              </a:spcAft>
              <a:buClr>
                <a:srgbClr val="4CE0EA"/>
              </a:buClr>
              <a:buSzPts val="5040"/>
              <a:buFont typeface="Calibri"/>
              <a:buNone/>
            </a:pPr>
            <a:r>
              <a:rPr lang="en-US" sz="5040"/>
              <a:t>Partnership for sustainable immunization financing</a:t>
            </a:r>
            <a:endParaRPr sz="5040"/>
          </a:p>
        </p:txBody>
      </p:sp>
      <p:sp>
        <p:nvSpPr>
          <p:cNvPr id="111" name="Google Shape;111;p15"/>
          <p:cNvSpPr txBox="1"/>
          <p:nvPr>
            <p:ph idx="1" type="subTitle"/>
          </p:nvPr>
        </p:nvSpPr>
        <p:spPr>
          <a:xfrm>
            <a:off x="533400" y="3228536"/>
            <a:ext cx="7854696" cy="1752600"/>
          </a:xfrm>
          <a:prstGeom prst="rect">
            <a:avLst/>
          </a:prstGeom>
          <a:noFill/>
          <a:ln>
            <a:noFill/>
          </a:ln>
        </p:spPr>
        <p:txBody>
          <a:bodyPr anchorCtr="0" anchor="t" bIns="45700" lIns="0" spcFirstLastPara="1" rIns="18275" wrap="square" tIns="45700">
            <a:noAutofit/>
          </a:bodyPr>
          <a:lstStyle/>
          <a:p>
            <a:pPr indent="0" lvl="0" marL="0" marR="45720" rtl="0" algn="r">
              <a:lnSpc>
                <a:spcPct val="90000"/>
              </a:lnSpc>
              <a:spcBef>
                <a:spcPts val="0"/>
              </a:spcBef>
              <a:spcAft>
                <a:spcPts val="0"/>
              </a:spcAft>
              <a:buSzPts val="2470"/>
              <a:buNone/>
            </a:pPr>
            <a:r>
              <a:rPr lang="en-US"/>
              <a:t>Symposium for parliamentarians on sustainable Immunization financing</a:t>
            </a:r>
            <a:endParaRPr/>
          </a:p>
          <a:p>
            <a:pPr indent="0" lvl="0" marL="0" marR="45720" rtl="0" algn="r">
              <a:lnSpc>
                <a:spcPct val="90000"/>
              </a:lnSpc>
              <a:spcBef>
                <a:spcPts val="520"/>
              </a:spcBef>
              <a:spcAft>
                <a:spcPts val="0"/>
              </a:spcAft>
              <a:buSzPts val="2470"/>
              <a:buNone/>
            </a:pPr>
            <a:r>
              <a:rPr lang="en-US"/>
              <a:t>House Of Parliament Tower Hill, Freetown</a:t>
            </a:r>
            <a:endParaRPr/>
          </a:p>
          <a:p>
            <a:pPr indent="0" lvl="0" marL="0" marR="45720" rtl="0" algn="r">
              <a:lnSpc>
                <a:spcPct val="90000"/>
              </a:lnSpc>
              <a:spcBef>
                <a:spcPts val="520"/>
              </a:spcBef>
              <a:spcAft>
                <a:spcPts val="0"/>
              </a:spcAft>
              <a:buSzPts val="2470"/>
              <a:buNone/>
            </a:pPr>
            <a:r>
              <a:rPr lang="en-US"/>
              <a:t>8th November, 2013</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24"/>
          <p:cNvSpPr txBox="1"/>
          <p:nvPr>
            <p:ph type="title"/>
          </p:nvPr>
        </p:nvSpPr>
        <p:spPr>
          <a:xfrm>
            <a:off x="0" y="0"/>
            <a:ext cx="9143999" cy="1142984"/>
          </a:xfrm>
          <a:prstGeom prst="rect">
            <a:avLst/>
          </a:prstGeom>
          <a:noFill/>
          <a:ln>
            <a:noFill/>
          </a:ln>
        </p:spPr>
        <p:txBody>
          <a:bodyPr anchorCtr="0" anchor="b" bIns="0" lIns="0" spcFirstLastPara="1" rIns="0" wrap="square" tIns="45700">
            <a:noAutofit/>
          </a:bodyPr>
          <a:lstStyle/>
          <a:p>
            <a:pPr indent="0" lvl="0" marL="0" rtl="0" algn="ctr">
              <a:spcBef>
                <a:spcPts val="0"/>
              </a:spcBef>
              <a:spcAft>
                <a:spcPts val="0"/>
              </a:spcAft>
              <a:buClr>
                <a:schemeClr val="dk2"/>
              </a:buClr>
              <a:buSzPts val="3240"/>
              <a:buFont typeface="Calibri"/>
              <a:buNone/>
            </a:pPr>
            <a:r>
              <a:rPr b="1" lang="en-US" sz="3240"/>
              <a:t>Partnership for sustainable immunization financing within GAVI</a:t>
            </a:r>
            <a:endParaRPr b="1" sz="3240"/>
          </a:p>
        </p:txBody>
      </p:sp>
      <p:sp>
        <p:nvSpPr>
          <p:cNvPr id="165" name="Google Shape;165;p24"/>
          <p:cNvSpPr txBox="1"/>
          <p:nvPr>
            <p:ph idx="1" type="body"/>
          </p:nvPr>
        </p:nvSpPr>
        <p:spPr>
          <a:xfrm>
            <a:off x="0" y="1285860"/>
            <a:ext cx="9144000" cy="5572140"/>
          </a:xfrm>
          <a:prstGeom prst="rect">
            <a:avLst/>
          </a:prstGeom>
          <a:noFill/>
          <a:ln>
            <a:noFill/>
          </a:ln>
        </p:spPr>
        <p:txBody>
          <a:bodyPr anchorCtr="0" anchor="t" bIns="45700" lIns="91425" spcFirstLastPara="1" rIns="91425" wrap="square" tIns="45700">
            <a:noAutofit/>
          </a:bodyPr>
          <a:lstStyle/>
          <a:p>
            <a:pPr indent="-274320" lvl="0" marL="274320" rtl="0" algn="l">
              <a:spcBef>
                <a:spcPts val="0"/>
              </a:spcBef>
              <a:spcAft>
                <a:spcPts val="0"/>
              </a:spcAft>
              <a:buSzPts val="2280"/>
              <a:buChar char="⚫"/>
            </a:pPr>
            <a:r>
              <a:rPr lang="en-US" sz="2400"/>
              <a:t>GAVI Alliance launched in 2000 is a global health partnership representing stakeholders in immunisation from both private and public sectors  with members from:</a:t>
            </a:r>
            <a:endParaRPr/>
          </a:p>
          <a:p>
            <a:pPr indent="-246888" lvl="1" marL="640080" rtl="0" algn="l">
              <a:spcBef>
                <a:spcPts val="480"/>
              </a:spcBef>
              <a:spcAft>
                <a:spcPts val="0"/>
              </a:spcAft>
              <a:buSzPts val="2040"/>
              <a:buChar char="⚫"/>
            </a:pPr>
            <a:r>
              <a:rPr lang="en-US"/>
              <a:t>developing world and donor governments, </a:t>
            </a:r>
            <a:endParaRPr/>
          </a:p>
          <a:p>
            <a:pPr indent="-246888" lvl="1" marL="640080" rtl="0" algn="l">
              <a:spcBef>
                <a:spcPts val="480"/>
              </a:spcBef>
              <a:spcAft>
                <a:spcPts val="0"/>
              </a:spcAft>
              <a:buSzPts val="2040"/>
              <a:buChar char="⚫"/>
            </a:pPr>
            <a:r>
              <a:rPr lang="en-US"/>
              <a:t>private sector philanthropists such as the Bill &amp; Melinda Gates Foundation, </a:t>
            </a:r>
            <a:endParaRPr/>
          </a:p>
          <a:p>
            <a:pPr indent="-246888" lvl="1" marL="640080" rtl="0" algn="l">
              <a:spcBef>
                <a:spcPts val="480"/>
              </a:spcBef>
              <a:spcAft>
                <a:spcPts val="0"/>
              </a:spcAft>
              <a:buSzPts val="2040"/>
              <a:buChar char="⚫"/>
            </a:pPr>
            <a:r>
              <a:rPr lang="en-US"/>
              <a:t>the financial community, </a:t>
            </a:r>
            <a:endParaRPr/>
          </a:p>
          <a:p>
            <a:pPr indent="-246888" lvl="1" marL="640080" rtl="0" algn="l">
              <a:spcBef>
                <a:spcPts val="480"/>
              </a:spcBef>
              <a:spcAft>
                <a:spcPts val="0"/>
              </a:spcAft>
              <a:buSzPts val="2040"/>
              <a:buChar char="⚫"/>
            </a:pPr>
            <a:r>
              <a:rPr lang="en-US"/>
              <a:t>developed and developing country vaccine manufacturers</a:t>
            </a:r>
            <a:endParaRPr/>
          </a:p>
          <a:p>
            <a:pPr indent="-246888" lvl="1" marL="640080" rtl="0" algn="l">
              <a:spcBef>
                <a:spcPts val="480"/>
              </a:spcBef>
              <a:spcAft>
                <a:spcPts val="0"/>
              </a:spcAft>
              <a:buSzPts val="2040"/>
              <a:buChar char="⚫"/>
            </a:pPr>
            <a:r>
              <a:rPr lang="en-US"/>
              <a:t> research and technical institutes, </a:t>
            </a:r>
            <a:endParaRPr/>
          </a:p>
          <a:p>
            <a:pPr indent="-246888" lvl="1" marL="640080" rtl="0" algn="l">
              <a:spcBef>
                <a:spcPts val="480"/>
              </a:spcBef>
              <a:spcAft>
                <a:spcPts val="0"/>
              </a:spcAft>
              <a:buSzPts val="2040"/>
              <a:buChar char="⚫"/>
            </a:pPr>
            <a:r>
              <a:rPr lang="en-US"/>
              <a:t>civil society organizations and </a:t>
            </a:r>
            <a:endParaRPr/>
          </a:p>
          <a:p>
            <a:pPr indent="-246888" lvl="1" marL="640080" rtl="0" algn="l">
              <a:spcBef>
                <a:spcPts val="480"/>
              </a:spcBef>
              <a:spcAft>
                <a:spcPts val="0"/>
              </a:spcAft>
              <a:buSzPts val="2040"/>
              <a:buChar char="⚫"/>
            </a:pPr>
            <a:r>
              <a:rPr lang="en-US"/>
              <a:t>multilateral organizations like the World Health Organization (WHO), the United Nations Children's Fund (UNICEF) and the World Bank.</a:t>
            </a:r>
            <a:endParaRPr/>
          </a:p>
          <a:p>
            <a:pPr indent="-117475" lvl="0" marL="274320" rtl="0" algn="l">
              <a:spcBef>
                <a:spcPts val="520"/>
              </a:spcBef>
              <a:spcAft>
                <a:spcPts val="0"/>
              </a:spcAft>
              <a:buSzPts val="2470"/>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25"/>
          <p:cNvSpPr txBox="1"/>
          <p:nvPr>
            <p:ph type="title"/>
          </p:nvPr>
        </p:nvSpPr>
        <p:spPr>
          <a:xfrm>
            <a:off x="468313" y="0"/>
            <a:ext cx="8207375" cy="765175"/>
          </a:xfrm>
          <a:prstGeom prst="rect">
            <a:avLst/>
          </a:prstGeom>
          <a:noFill/>
          <a:ln>
            <a:noFill/>
          </a:ln>
        </p:spPr>
        <p:txBody>
          <a:bodyPr anchorCtr="0" anchor="b" bIns="0" lIns="0" spcFirstLastPara="1" rIns="0" wrap="square" tIns="45700">
            <a:noAutofit/>
          </a:bodyPr>
          <a:lstStyle/>
          <a:p>
            <a:pPr indent="0" lvl="0" marL="0" rtl="0" algn="ctr">
              <a:spcBef>
                <a:spcPts val="0"/>
              </a:spcBef>
              <a:spcAft>
                <a:spcPts val="0"/>
              </a:spcAft>
              <a:buClr>
                <a:schemeClr val="dk2"/>
              </a:buClr>
              <a:buSzPts val="3600"/>
              <a:buFont typeface="Calibri"/>
              <a:buNone/>
            </a:pPr>
            <a:r>
              <a:rPr b="1" lang="en-US" sz="3600"/>
              <a:t>WHO’s work in Immunization </a:t>
            </a:r>
            <a:endParaRPr b="1" sz="3600"/>
          </a:p>
        </p:txBody>
      </p:sp>
      <p:sp>
        <p:nvSpPr>
          <p:cNvPr id="171" name="Google Shape;171;p25"/>
          <p:cNvSpPr txBox="1"/>
          <p:nvPr>
            <p:ph idx="1" type="body"/>
          </p:nvPr>
        </p:nvSpPr>
        <p:spPr>
          <a:xfrm>
            <a:off x="0" y="981075"/>
            <a:ext cx="9144000" cy="5876925"/>
          </a:xfrm>
          <a:prstGeom prst="rect">
            <a:avLst/>
          </a:prstGeom>
          <a:noFill/>
          <a:ln>
            <a:noFill/>
          </a:ln>
        </p:spPr>
        <p:txBody>
          <a:bodyPr anchorCtr="0" anchor="t" bIns="45700" lIns="91425" spcFirstLastPara="1" rIns="91425" wrap="square" tIns="45700">
            <a:noAutofit/>
          </a:bodyPr>
          <a:lstStyle/>
          <a:p>
            <a:pPr indent="-274320" lvl="0" marL="274320" rtl="0" algn="l">
              <a:spcBef>
                <a:spcPts val="0"/>
              </a:spcBef>
              <a:spcAft>
                <a:spcPts val="0"/>
              </a:spcAft>
              <a:buSzPts val="2280"/>
              <a:buChar char="⚫"/>
            </a:pPr>
            <a:r>
              <a:rPr lang="en-US" sz="2400"/>
              <a:t>Supporting and facilitating research and development; </a:t>
            </a:r>
            <a:endParaRPr/>
          </a:p>
          <a:p>
            <a:pPr indent="-274320" lvl="0" marL="274320" rtl="0" algn="l">
              <a:spcBef>
                <a:spcPts val="480"/>
              </a:spcBef>
              <a:spcAft>
                <a:spcPts val="0"/>
              </a:spcAft>
              <a:buSzPts val="2280"/>
              <a:buChar char="⚫"/>
            </a:pPr>
            <a:r>
              <a:rPr lang="en-US" sz="2400"/>
              <a:t>Ensuring the quality and safety of vaccines; </a:t>
            </a:r>
            <a:endParaRPr/>
          </a:p>
          <a:p>
            <a:pPr indent="-274320" lvl="0" marL="274320" rtl="0" algn="l">
              <a:spcBef>
                <a:spcPts val="480"/>
              </a:spcBef>
              <a:spcAft>
                <a:spcPts val="0"/>
              </a:spcAft>
              <a:buSzPts val="2280"/>
              <a:buChar char="⚫"/>
            </a:pPr>
            <a:r>
              <a:rPr lang="en-US" sz="2400"/>
              <a:t>Developing policies and strategies for maximizing the use of vaccines; </a:t>
            </a:r>
            <a:endParaRPr/>
          </a:p>
          <a:p>
            <a:pPr indent="-274320" lvl="0" marL="274320" rtl="0" algn="l">
              <a:spcBef>
                <a:spcPts val="480"/>
              </a:spcBef>
              <a:spcAft>
                <a:spcPts val="0"/>
              </a:spcAft>
              <a:buSzPts val="2280"/>
              <a:buChar char="⚫"/>
            </a:pPr>
            <a:r>
              <a:rPr lang="en-US" sz="2400"/>
              <a:t>Supporting countries in acquiring the skills and infrastructure needed to achieve disease control and eradication.</a:t>
            </a:r>
            <a:endParaRPr/>
          </a:p>
          <a:p>
            <a:pPr indent="-274320" lvl="0" marL="274320" rtl="0" algn="l">
              <a:spcBef>
                <a:spcPts val="480"/>
              </a:spcBef>
              <a:spcAft>
                <a:spcPts val="0"/>
              </a:spcAft>
              <a:buSzPts val="2280"/>
              <a:buChar char="⚫"/>
            </a:pPr>
            <a:r>
              <a:rPr lang="en-US" sz="2400"/>
              <a:t>WHO’s Department of Immunisation, Vaccines and Biologicals is charged with ensuring that all people at risk are protected against Vaccine Preventable Diseases</a:t>
            </a:r>
            <a:endParaRPr/>
          </a:p>
          <a:p>
            <a:pPr indent="-274320" lvl="0" marL="274320" rtl="0" algn="l">
              <a:spcBef>
                <a:spcPts val="480"/>
              </a:spcBef>
              <a:spcAft>
                <a:spcPts val="0"/>
              </a:spcAft>
              <a:buSzPts val="2280"/>
              <a:buChar char="⚫"/>
            </a:pPr>
            <a:r>
              <a:rPr lang="en-US" sz="2400"/>
              <a:t>Establishing global standards for vaccine administration and management</a:t>
            </a:r>
            <a:endParaRPr/>
          </a:p>
          <a:p>
            <a:pPr indent="-105410" lvl="0" marL="274320" rtl="0" algn="l">
              <a:spcBef>
                <a:spcPts val="560"/>
              </a:spcBef>
              <a:spcAft>
                <a:spcPts val="0"/>
              </a:spcAft>
              <a:buSzPts val="2660"/>
              <a:buNone/>
            </a:pPr>
            <a:r>
              <a:t/>
            </a:r>
            <a:endParaRPr sz="28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26"/>
          <p:cNvSpPr txBox="1"/>
          <p:nvPr>
            <p:ph type="title"/>
          </p:nvPr>
        </p:nvSpPr>
        <p:spPr>
          <a:xfrm>
            <a:off x="468313" y="0"/>
            <a:ext cx="8207375" cy="765175"/>
          </a:xfrm>
          <a:prstGeom prst="rect">
            <a:avLst/>
          </a:prstGeom>
          <a:noFill/>
          <a:ln>
            <a:noFill/>
          </a:ln>
        </p:spPr>
        <p:txBody>
          <a:bodyPr anchorCtr="0" anchor="b" bIns="0" lIns="0" spcFirstLastPara="1" rIns="0" wrap="square" tIns="45700">
            <a:noAutofit/>
          </a:bodyPr>
          <a:lstStyle/>
          <a:p>
            <a:pPr indent="0" lvl="0" marL="0" rtl="0" algn="ctr">
              <a:spcBef>
                <a:spcPts val="0"/>
              </a:spcBef>
              <a:spcAft>
                <a:spcPts val="0"/>
              </a:spcAft>
              <a:buClr>
                <a:schemeClr val="dk2"/>
              </a:buClr>
              <a:buSzPts val="3600"/>
              <a:buFont typeface="Calibri"/>
              <a:buNone/>
            </a:pPr>
            <a:r>
              <a:rPr b="1" lang="en-US" sz="3600"/>
              <a:t>UNICEF work in Immunization</a:t>
            </a:r>
            <a:endParaRPr b="1" sz="3600"/>
          </a:p>
        </p:txBody>
      </p:sp>
      <p:sp>
        <p:nvSpPr>
          <p:cNvPr id="177" name="Google Shape;177;p26"/>
          <p:cNvSpPr txBox="1"/>
          <p:nvPr>
            <p:ph idx="1" type="body"/>
          </p:nvPr>
        </p:nvSpPr>
        <p:spPr>
          <a:xfrm>
            <a:off x="0" y="981075"/>
            <a:ext cx="9144000" cy="5876925"/>
          </a:xfrm>
          <a:prstGeom prst="rect">
            <a:avLst/>
          </a:prstGeom>
          <a:noFill/>
          <a:ln>
            <a:noFill/>
          </a:ln>
        </p:spPr>
        <p:txBody>
          <a:bodyPr anchorCtr="0" anchor="t" bIns="45700" lIns="91425" spcFirstLastPara="1" rIns="91425" wrap="square" tIns="45700">
            <a:noAutofit/>
          </a:bodyPr>
          <a:lstStyle/>
          <a:p>
            <a:pPr indent="-274320" lvl="0" marL="274320" rtl="0" algn="l">
              <a:spcBef>
                <a:spcPts val="0"/>
              </a:spcBef>
              <a:spcAft>
                <a:spcPts val="0"/>
              </a:spcAft>
              <a:buSzPts val="2280"/>
              <a:buChar char="⚫"/>
            </a:pPr>
            <a:r>
              <a:rPr lang="en-US" sz="2400"/>
              <a:t>UNICEF is the world’s largest purchaser of vaccines for developing countries and a key partner in global immunisation efforts. </a:t>
            </a:r>
            <a:endParaRPr/>
          </a:p>
          <a:p>
            <a:pPr indent="-274320" lvl="0" marL="274320" rtl="0" algn="l">
              <a:spcBef>
                <a:spcPts val="480"/>
              </a:spcBef>
              <a:spcAft>
                <a:spcPts val="0"/>
              </a:spcAft>
              <a:buSzPts val="2280"/>
              <a:buChar char="⚫"/>
            </a:pPr>
            <a:r>
              <a:rPr lang="en-US" sz="2400"/>
              <a:t>Its supply division, based in Copenhagen, is responsible for global purchasing, including over $100 million per year spent on vaccines and safe injection equipment.</a:t>
            </a:r>
            <a:endParaRPr/>
          </a:p>
          <a:p>
            <a:pPr indent="-274320" lvl="0" marL="274320" rtl="0" algn="l">
              <a:spcBef>
                <a:spcPts val="480"/>
              </a:spcBef>
              <a:spcAft>
                <a:spcPts val="0"/>
              </a:spcAft>
              <a:buSzPts val="2280"/>
              <a:buChar char="⚫"/>
            </a:pPr>
            <a:r>
              <a:rPr lang="en-US" sz="2400"/>
              <a:t>As part of its mandate to promote child survival, UNICEF has advocated, mobilized resources and built capacity in government systems and communities to ensure that children receive basic immunization services. </a:t>
            </a:r>
            <a:endParaRPr/>
          </a:p>
          <a:p>
            <a:pPr indent="-274320" lvl="0" marL="274320" rtl="0" algn="l">
              <a:spcBef>
                <a:spcPts val="480"/>
              </a:spcBef>
              <a:spcAft>
                <a:spcPts val="0"/>
              </a:spcAft>
              <a:buSzPts val="2280"/>
              <a:buChar char="⚫"/>
            </a:pPr>
            <a:r>
              <a:rPr lang="en-US" sz="2400"/>
              <a:t>Vaccine safety and potency maintenance through support to governments for ensuring  functional cold chain system for vaccine storage</a:t>
            </a:r>
            <a:endParaRPr/>
          </a:p>
          <a:p>
            <a:pPr indent="-274320" lvl="0" marL="274320" rtl="0" algn="l">
              <a:spcBef>
                <a:spcPts val="480"/>
              </a:spcBef>
              <a:spcAft>
                <a:spcPts val="0"/>
              </a:spcAft>
              <a:buSzPts val="2280"/>
              <a:buChar char="⚫"/>
            </a:pPr>
            <a:r>
              <a:rPr lang="en-US" sz="2400"/>
              <a:t>Support to demand creation for vaccination service utilization through advocacy and social mobilization</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27"/>
          <p:cNvSpPr txBox="1"/>
          <p:nvPr>
            <p:ph type="title"/>
          </p:nvPr>
        </p:nvSpPr>
        <p:spPr>
          <a:xfrm>
            <a:off x="468313" y="0"/>
            <a:ext cx="8207375" cy="765175"/>
          </a:xfrm>
          <a:prstGeom prst="rect">
            <a:avLst/>
          </a:prstGeom>
          <a:noFill/>
          <a:ln>
            <a:noFill/>
          </a:ln>
        </p:spPr>
        <p:txBody>
          <a:bodyPr anchorCtr="0" anchor="b" bIns="0" lIns="0" spcFirstLastPara="1" rIns="0" wrap="square" tIns="45700">
            <a:noAutofit/>
          </a:bodyPr>
          <a:lstStyle/>
          <a:p>
            <a:pPr indent="0" lvl="0" marL="0" rtl="0" algn="ctr">
              <a:spcBef>
                <a:spcPts val="0"/>
              </a:spcBef>
              <a:spcAft>
                <a:spcPts val="0"/>
              </a:spcAft>
              <a:buClr>
                <a:schemeClr val="dk2"/>
              </a:buClr>
              <a:buSzPts val="3600"/>
              <a:buFont typeface="Calibri"/>
              <a:buNone/>
            </a:pPr>
            <a:r>
              <a:rPr b="1" lang="en-US" sz="3600"/>
              <a:t>Developing Countries Governments  </a:t>
            </a:r>
            <a:endParaRPr b="1" sz="3600"/>
          </a:p>
        </p:txBody>
      </p:sp>
      <p:sp>
        <p:nvSpPr>
          <p:cNvPr id="183" name="Google Shape;183;p27"/>
          <p:cNvSpPr txBox="1"/>
          <p:nvPr>
            <p:ph idx="1" type="body"/>
          </p:nvPr>
        </p:nvSpPr>
        <p:spPr>
          <a:xfrm>
            <a:off x="0" y="1071546"/>
            <a:ext cx="9144000" cy="5786454"/>
          </a:xfrm>
          <a:prstGeom prst="rect">
            <a:avLst/>
          </a:prstGeom>
          <a:noFill/>
          <a:ln>
            <a:noFill/>
          </a:ln>
        </p:spPr>
        <p:txBody>
          <a:bodyPr anchorCtr="0" anchor="t" bIns="45700" lIns="91425" spcFirstLastPara="1" rIns="91425" wrap="square" tIns="45700">
            <a:noAutofit/>
          </a:bodyPr>
          <a:lstStyle/>
          <a:p>
            <a:pPr indent="-274320" lvl="0" marL="274320" rtl="0" algn="l">
              <a:lnSpc>
                <a:spcPct val="90000"/>
              </a:lnSpc>
              <a:spcBef>
                <a:spcPts val="0"/>
              </a:spcBef>
              <a:spcAft>
                <a:spcPts val="0"/>
              </a:spcAft>
              <a:buSzPts val="2660"/>
              <a:buChar char="⚫"/>
            </a:pPr>
            <a:r>
              <a:rPr lang="en-US" sz="2800"/>
              <a:t>Developing country members on the GAVI Alliance Board represent all countries eligible to receive GAVI support. </a:t>
            </a:r>
            <a:endParaRPr/>
          </a:p>
          <a:p>
            <a:pPr indent="-274320" lvl="0" marL="274320" rtl="0" algn="l">
              <a:lnSpc>
                <a:spcPct val="90000"/>
              </a:lnSpc>
              <a:spcBef>
                <a:spcPts val="560"/>
              </a:spcBef>
              <a:spcAft>
                <a:spcPts val="0"/>
              </a:spcAft>
              <a:buSzPts val="2660"/>
              <a:buChar char="⚫"/>
            </a:pPr>
            <a:r>
              <a:rPr lang="en-US" sz="2800"/>
              <a:t>They gather views and feedback from their peers in ministries of health to ensure that developing country perspectives remain at the forefront of all GAVI policy decision-making. </a:t>
            </a:r>
            <a:endParaRPr/>
          </a:p>
          <a:p>
            <a:pPr indent="-274320" lvl="0" marL="274320" rtl="0" algn="l">
              <a:lnSpc>
                <a:spcPct val="90000"/>
              </a:lnSpc>
              <a:spcBef>
                <a:spcPts val="560"/>
              </a:spcBef>
              <a:spcAft>
                <a:spcPts val="0"/>
              </a:spcAft>
              <a:buSzPts val="2660"/>
              <a:buChar char="⚫"/>
            </a:pPr>
            <a:r>
              <a:rPr lang="en-US" sz="2800"/>
              <a:t>Developing country board members also share knowledge and best-practice with their colleagues and act as advocates for immunisation. </a:t>
            </a:r>
            <a:endParaRPr/>
          </a:p>
          <a:p>
            <a:pPr indent="-274320" lvl="0" marL="274320" rtl="0" algn="l">
              <a:lnSpc>
                <a:spcPct val="90000"/>
              </a:lnSpc>
              <a:spcBef>
                <a:spcPts val="560"/>
              </a:spcBef>
              <a:spcAft>
                <a:spcPts val="0"/>
              </a:spcAft>
              <a:buSzPts val="2660"/>
              <a:buChar char="⚫"/>
            </a:pPr>
            <a:r>
              <a:rPr lang="en-US" sz="2800"/>
              <a:t>They also keep countries up-to-date with immunisation information through written communications and regional or global forums. </a:t>
            </a:r>
            <a:endParaRPr/>
          </a:p>
          <a:p>
            <a:pPr indent="-105410" lvl="0" marL="274320" rtl="0" algn="l">
              <a:lnSpc>
                <a:spcPct val="90000"/>
              </a:lnSpc>
              <a:spcBef>
                <a:spcPts val="560"/>
              </a:spcBef>
              <a:spcAft>
                <a:spcPts val="0"/>
              </a:spcAft>
              <a:buSzPts val="2660"/>
              <a:buNone/>
            </a:pPr>
            <a:r>
              <a:t/>
            </a:r>
            <a:endParaRPr sz="2800"/>
          </a:p>
          <a:p>
            <a:pPr indent="-117475" lvl="0" marL="274320" rtl="0" algn="l">
              <a:lnSpc>
                <a:spcPct val="90000"/>
              </a:lnSpc>
              <a:spcBef>
                <a:spcPts val="520"/>
              </a:spcBef>
              <a:spcAft>
                <a:spcPts val="0"/>
              </a:spcAft>
              <a:buSzPts val="2470"/>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28"/>
          <p:cNvSpPr txBox="1"/>
          <p:nvPr>
            <p:ph type="title"/>
          </p:nvPr>
        </p:nvSpPr>
        <p:spPr>
          <a:xfrm>
            <a:off x="468313" y="0"/>
            <a:ext cx="8207375" cy="1000108"/>
          </a:xfrm>
          <a:prstGeom prst="rect">
            <a:avLst/>
          </a:prstGeom>
          <a:noFill/>
          <a:ln>
            <a:noFill/>
          </a:ln>
        </p:spPr>
        <p:txBody>
          <a:bodyPr anchorCtr="0" anchor="b" bIns="0" lIns="0" spcFirstLastPara="1" rIns="0" wrap="square" tIns="45700">
            <a:noAutofit/>
          </a:bodyPr>
          <a:lstStyle/>
          <a:p>
            <a:pPr indent="0" lvl="0" marL="0" rtl="0" algn="ctr">
              <a:spcBef>
                <a:spcPts val="0"/>
              </a:spcBef>
              <a:spcAft>
                <a:spcPts val="0"/>
              </a:spcAft>
              <a:buClr>
                <a:schemeClr val="dk2"/>
              </a:buClr>
              <a:buSzPts val="3240"/>
              <a:buFont typeface="Calibri"/>
              <a:buNone/>
            </a:pPr>
            <a:br>
              <a:rPr lang="en-US" sz="3240"/>
            </a:br>
            <a:br>
              <a:rPr lang="en-US" sz="3240"/>
            </a:br>
            <a:r>
              <a:rPr b="1" lang="en-US" sz="3240"/>
              <a:t>Economics of vaccine development : </a:t>
            </a:r>
            <a:br>
              <a:rPr lang="en-US" sz="3240"/>
            </a:br>
            <a:endParaRPr sz="3240"/>
          </a:p>
        </p:txBody>
      </p:sp>
      <p:sp>
        <p:nvSpPr>
          <p:cNvPr id="189" name="Google Shape;189;p28"/>
          <p:cNvSpPr txBox="1"/>
          <p:nvPr>
            <p:ph idx="1" type="body"/>
          </p:nvPr>
        </p:nvSpPr>
        <p:spPr>
          <a:xfrm>
            <a:off x="0" y="1285860"/>
            <a:ext cx="9144000" cy="5572140"/>
          </a:xfrm>
          <a:prstGeom prst="rect">
            <a:avLst/>
          </a:prstGeom>
          <a:noFill/>
          <a:ln>
            <a:noFill/>
          </a:ln>
        </p:spPr>
        <p:txBody>
          <a:bodyPr anchorCtr="0" anchor="t" bIns="45700" lIns="91425" spcFirstLastPara="1" rIns="91425" wrap="square" tIns="45700">
            <a:noAutofit/>
          </a:bodyPr>
          <a:lstStyle/>
          <a:p>
            <a:pPr indent="-246888" lvl="1" marL="640080" rtl="0" algn="l">
              <a:lnSpc>
                <a:spcPct val="90000"/>
              </a:lnSpc>
              <a:spcBef>
                <a:spcPts val="0"/>
              </a:spcBef>
              <a:spcAft>
                <a:spcPts val="0"/>
              </a:spcAft>
              <a:buSzPts val="2380"/>
              <a:buChar char="⚫"/>
            </a:pPr>
            <a:r>
              <a:rPr lang="en-US" sz="2800"/>
              <a:t>Vaccines are much less profitable than medicines</a:t>
            </a:r>
            <a:endParaRPr/>
          </a:p>
          <a:p>
            <a:pPr indent="-246888" lvl="1" marL="640080" rtl="0" algn="l">
              <a:lnSpc>
                <a:spcPct val="90000"/>
              </a:lnSpc>
              <a:spcBef>
                <a:spcPts val="560"/>
              </a:spcBef>
              <a:spcAft>
                <a:spcPts val="0"/>
              </a:spcAft>
              <a:buSzPts val="2380"/>
              <a:buChar char="⚫"/>
            </a:pPr>
            <a:r>
              <a:rPr lang="en-US" sz="2800"/>
              <a:t>Largest pool of potential customers are governments that are unlikely to pay for vaccines to ensure profit for manufacturers</a:t>
            </a:r>
            <a:endParaRPr/>
          </a:p>
          <a:p>
            <a:pPr indent="-246888" lvl="1" marL="640080" rtl="0" algn="l">
              <a:lnSpc>
                <a:spcPct val="90000"/>
              </a:lnSpc>
              <a:spcBef>
                <a:spcPts val="560"/>
              </a:spcBef>
              <a:spcAft>
                <a:spcPts val="0"/>
              </a:spcAft>
              <a:buSzPts val="2380"/>
              <a:buChar char="⚫"/>
            </a:pPr>
            <a:r>
              <a:rPr lang="en-US" sz="2800"/>
              <a:t>Therefore limited quantities often have been manufactured, increasing the cost per dose.</a:t>
            </a:r>
            <a:endParaRPr/>
          </a:p>
          <a:p>
            <a:pPr indent="-246888" lvl="1" marL="640080" rtl="0" algn="l">
              <a:lnSpc>
                <a:spcPct val="90000"/>
              </a:lnSpc>
              <a:spcBef>
                <a:spcPts val="560"/>
              </a:spcBef>
              <a:spcAft>
                <a:spcPts val="0"/>
              </a:spcAft>
              <a:buSzPts val="2380"/>
              <a:buChar char="⚫"/>
            </a:pPr>
            <a:r>
              <a:rPr lang="en-US" sz="2800"/>
              <a:t>GAVI partnership has been able to maximize the economy of scale through pooling together the needs of countries and negotiating lower prices for vaccines and encouraging manufacturers to produce</a:t>
            </a:r>
            <a:endParaRPr/>
          </a:p>
          <a:p>
            <a:pPr indent="-246888" lvl="1" marL="640080" rtl="0" algn="l">
              <a:lnSpc>
                <a:spcPct val="90000"/>
              </a:lnSpc>
              <a:spcBef>
                <a:spcPts val="560"/>
              </a:spcBef>
              <a:spcAft>
                <a:spcPts val="0"/>
              </a:spcAft>
              <a:buSzPts val="2380"/>
              <a:buChar char="⚫"/>
            </a:pPr>
            <a:r>
              <a:rPr lang="en-US" sz="2800"/>
              <a:t>It is therefore economically wise for countries to continue co-financing vaccines with the aim for future ownership  </a:t>
            </a:r>
            <a:endParaRPr sz="2800"/>
          </a:p>
          <a:p>
            <a:pPr indent="-117475" lvl="0" marL="274320" rtl="0" algn="l">
              <a:lnSpc>
                <a:spcPct val="90000"/>
              </a:lnSpc>
              <a:spcBef>
                <a:spcPts val="520"/>
              </a:spcBef>
              <a:spcAft>
                <a:spcPts val="0"/>
              </a:spcAft>
              <a:buSzPts val="2470"/>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29"/>
          <p:cNvSpPr txBox="1"/>
          <p:nvPr>
            <p:ph type="title"/>
          </p:nvPr>
        </p:nvSpPr>
        <p:spPr>
          <a:xfrm>
            <a:off x="468313" y="76200"/>
            <a:ext cx="8207375" cy="1295400"/>
          </a:xfrm>
          <a:prstGeom prst="rect">
            <a:avLst/>
          </a:prstGeom>
          <a:noFill/>
          <a:ln>
            <a:noFill/>
          </a:ln>
        </p:spPr>
        <p:txBody>
          <a:bodyPr anchorCtr="0" anchor="b" bIns="0" lIns="0" spcFirstLastPara="1" rIns="0" wrap="square" tIns="45700">
            <a:noAutofit/>
          </a:bodyPr>
          <a:lstStyle/>
          <a:p>
            <a:pPr indent="0" lvl="0" marL="0" rtl="0" algn="ctr">
              <a:spcBef>
                <a:spcPts val="0"/>
              </a:spcBef>
              <a:spcAft>
                <a:spcPts val="0"/>
              </a:spcAft>
              <a:buClr>
                <a:schemeClr val="dk2"/>
              </a:buClr>
              <a:buSzPts val="3240"/>
              <a:buFont typeface="Calibri"/>
              <a:buNone/>
            </a:pPr>
            <a:br>
              <a:rPr lang="en-US" sz="3240"/>
            </a:br>
            <a:r>
              <a:rPr b="1" lang="en-US" sz="3240"/>
              <a:t>Cost implications of New and underutilized Vaccines</a:t>
            </a:r>
            <a:br>
              <a:rPr lang="en-US" sz="3240"/>
            </a:br>
            <a:endParaRPr sz="3240"/>
          </a:p>
        </p:txBody>
      </p:sp>
      <p:sp>
        <p:nvSpPr>
          <p:cNvPr id="195" name="Google Shape;195;p29"/>
          <p:cNvSpPr txBox="1"/>
          <p:nvPr>
            <p:ph idx="1" type="body"/>
          </p:nvPr>
        </p:nvSpPr>
        <p:spPr>
          <a:xfrm>
            <a:off x="0" y="1285860"/>
            <a:ext cx="9144000" cy="5572140"/>
          </a:xfrm>
          <a:prstGeom prst="rect">
            <a:avLst/>
          </a:prstGeom>
          <a:noFill/>
          <a:ln>
            <a:noFill/>
          </a:ln>
        </p:spPr>
        <p:txBody>
          <a:bodyPr anchorCtr="0" anchor="t" bIns="45700" lIns="91425" spcFirstLastPara="1" rIns="91425" wrap="square" tIns="45700">
            <a:noAutofit/>
          </a:bodyPr>
          <a:lstStyle/>
          <a:p>
            <a:pPr indent="-274320" lvl="0" marL="274320" rtl="0" algn="l">
              <a:lnSpc>
                <a:spcPct val="90000"/>
              </a:lnSpc>
              <a:spcBef>
                <a:spcPts val="0"/>
              </a:spcBef>
              <a:spcAft>
                <a:spcPts val="0"/>
              </a:spcAft>
              <a:buSzPts val="3420"/>
              <a:buChar char="⚫"/>
            </a:pPr>
            <a:r>
              <a:rPr lang="en-US" sz="3600"/>
              <a:t>Yellow Fever Vaccine:  $1.078 /dose </a:t>
            </a:r>
            <a:endParaRPr/>
          </a:p>
          <a:p>
            <a:pPr indent="-274320" lvl="0" marL="274320" rtl="0" algn="l">
              <a:lnSpc>
                <a:spcPct val="90000"/>
              </a:lnSpc>
              <a:spcBef>
                <a:spcPts val="720"/>
              </a:spcBef>
              <a:spcAft>
                <a:spcPts val="0"/>
              </a:spcAft>
              <a:buSzPts val="3420"/>
              <a:buChar char="⚫"/>
            </a:pPr>
            <a:r>
              <a:rPr lang="en-US" sz="3600"/>
              <a:t>Pentavalent  Vaccine:  $1.80/dose</a:t>
            </a:r>
            <a:endParaRPr/>
          </a:p>
          <a:p>
            <a:pPr indent="-274320" lvl="0" marL="274320" rtl="0" algn="l">
              <a:lnSpc>
                <a:spcPct val="90000"/>
              </a:lnSpc>
              <a:spcBef>
                <a:spcPts val="720"/>
              </a:spcBef>
              <a:spcAft>
                <a:spcPts val="0"/>
              </a:spcAft>
              <a:buSzPts val="3420"/>
              <a:buChar char="⚫"/>
            </a:pPr>
            <a:r>
              <a:rPr lang="en-US" sz="3600"/>
              <a:t>Pneumococcal Vaccine:  $ 3.50 /dose</a:t>
            </a:r>
            <a:endParaRPr/>
          </a:p>
          <a:p>
            <a:pPr indent="-246888" lvl="1" marL="640080" rtl="0" algn="l">
              <a:lnSpc>
                <a:spcPct val="90000"/>
              </a:lnSpc>
              <a:spcBef>
                <a:spcPts val="560"/>
              </a:spcBef>
              <a:spcAft>
                <a:spcPts val="0"/>
              </a:spcAft>
              <a:buSzPts val="2380"/>
              <a:buChar char="⚫"/>
            </a:pPr>
            <a:r>
              <a:rPr b="1" lang="en-US" sz="2800"/>
              <a:t>GAVI contribution for 2012:   $ 5,720,500 </a:t>
            </a:r>
            <a:endParaRPr/>
          </a:p>
          <a:p>
            <a:pPr indent="-246888" lvl="1" marL="640080" rtl="0" algn="l">
              <a:lnSpc>
                <a:spcPct val="90000"/>
              </a:lnSpc>
              <a:spcBef>
                <a:spcPts val="560"/>
              </a:spcBef>
              <a:spcAft>
                <a:spcPts val="0"/>
              </a:spcAft>
              <a:buSzPts val="2380"/>
              <a:buChar char="⚫"/>
            </a:pPr>
            <a:r>
              <a:rPr b="1" lang="en-US" sz="2800"/>
              <a:t>Country Co-financing  for 2012: $ 340,000</a:t>
            </a:r>
            <a:endParaRPr/>
          </a:p>
          <a:p>
            <a:pPr indent="-274320" lvl="0" marL="274320" rtl="0" algn="l">
              <a:lnSpc>
                <a:spcPct val="90000"/>
              </a:lnSpc>
              <a:spcBef>
                <a:spcPts val="560"/>
              </a:spcBef>
              <a:spcAft>
                <a:spcPts val="0"/>
              </a:spcAft>
              <a:buSzPts val="2660"/>
              <a:buChar char="⚫"/>
            </a:pPr>
            <a:r>
              <a:rPr lang="en-US" sz="2800"/>
              <a:t>GAVI NVS and INS support Approval Period</a:t>
            </a:r>
            <a:endParaRPr/>
          </a:p>
          <a:p>
            <a:pPr indent="-246888" lvl="1" marL="640080" rtl="0" algn="l">
              <a:lnSpc>
                <a:spcPct val="90000"/>
              </a:lnSpc>
              <a:spcBef>
                <a:spcPts val="480"/>
              </a:spcBef>
              <a:spcAft>
                <a:spcPts val="0"/>
              </a:spcAft>
              <a:buSzPts val="2040"/>
              <a:buChar char="⚫"/>
            </a:pPr>
            <a:r>
              <a:rPr lang="en-US"/>
              <a:t>Yellow Fever 2007-2015 </a:t>
            </a:r>
            <a:r>
              <a:rPr b="1" lang="en-US"/>
              <a:t>(2003-2013 $2,032,282 by GAVI)</a:t>
            </a:r>
            <a:endParaRPr b="1"/>
          </a:p>
          <a:p>
            <a:pPr indent="-246888" lvl="1" marL="640080" rtl="0" algn="l">
              <a:lnSpc>
                <a:spcPct val="90000"/>
              </a:lnSpc>
              <a:spcBef>
                <a:spcPts val="480"/>
              </a:spcBef>
              <a:spcAft>
                <a:spcPts val="0"/>
              </a:spcAft>
              <a:buSzPts val="2040"/>
              <a:buChar char="⚫"/>
            </a:pPr>
            <a:r>
              <a:rPr lang="en-US"/>
              <a:t>DTP-HepB-Hib 2007-2015 </a:t>
            </a:r>
            <a:r>
              <a:rPr b="1" lang="en-US"/>
              <a:t>(2007-2013 $13,531,760 –by GAVI)</a:t>
            </a:r>
            <a:endParaRPr b="1"/>
          </a:p>
          <a:p>
            <a:pPr indent="-246888" lvl="1" marL="640080" rtl="0" algn="l">
              <a:lnSpc>
                <a:spcPct val="90000"/>
              </a:lnSpc>
              <a:spcBef>
                <a:spcPts val="480"/>
              </a:spcBef>
              <a:spcAft>
                <a:spcPts val="0"/>
              </a:spcAft>
              <a:buSzPts val="2040"/>
              <a:buChar char="⚫"/>
            </a:pPr>
            <a:r>
              <a:rPr lang="en-US"/>
              <a:t>PCV 13 2010-2015 </a:t>
            </a:r>
            <a:r>
              <a:rPr b="1" lang="en-US"/>
              <a:t>(2010-2013 $13,855,152 by GAVI)</a:t>
            </a:r>
            <a:endParaRPr b="1"/>
          </a:p>
          <a:p>
            <a:pPr indent="-246888" lvl="1" marL="640080" rtl="0" algn="l">
              <a:lnSpc>
                <a:spcPct val="90000"/>
              </a:lnSpc>
              <a:spcBef>
                <a:spcPts val="480"/>
              </a:spcBef>
              <a:spcAft>
                <a:spcPts val="0"/>
              </a:spcAft>
              <a:buSzPts val="2040"/>
              <a:buChar char="⚫"/>
            </a:pPr>
            <a:r>
              <a:rPr lang="en-US"/>
              <a:t>Rotavirus 2012-2015 </a:t>
            </a:r>
            <a:endParaRPr/>
          </a:p>
          <a:p>
            <a:pPr indent="-246888" lvl="1" marL="640080" rtl="0" algn="l">
              <a:lnSpc>
                <a:spcPct val="90000"/>
              </a:lnSpc>
              <a:spcBef>
                <a:spcPts val="480"/>
              </a:spcBef>
              <a:spcAft>
                <a:spcPts val="0"/>
              </a:spcAft>
              <a:buSzPts val="2040"/>
              <a:buChar char="⚫"/>
            </a:pPr>
            <a:r>
              <a:rPr lang="en-US"/>
              <a:t>HPV bivalent 2013-2014</a:t>
            </a:r>
            <a:endParaRPr/>
          </a:p>
          <a:p>
            <a:pPr indent="0" lvl="0" marL="0" rtl="0" algn="l">
              <a:lnSpc>
                <a:spcPct val="90000"/>
              </a:lnSpc>
              <a:spcBef>
                <a:spcPts val="600"/>
              </a:spcBef>
              <a:spcAft>
                <a:spcPts val="0"/>
              </a:spcAft>
              <a:buSzPts val="2850"/>
              <a:buNone/>
            </a:pPr>
            <a:r>
              <a:t/>
            </a:r>
            <a:endParaRPr b="1" sz="3000">
              <a:solidFill>
                <a:srgbClr val="FF3300"/>
              </a:solidFill>
            </a:endParaRPr>
          </a:p>
        </p:txBody>
      </p:sp>
      <p:sp>
        <p:nvSpPr>
          <p:cNvPr id="196" name="Google Shape;196;p29"/>
          <p:cNvSpPr txBox="1"/>
          <p:nvPr/>
        </p:nvSpPr>
        <p:spPr>
          <a:xfrm>
            <a:off x="3901844" y="5286388"/>
            <a:ext cx="248786" cy="83099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1800">
                <a:solidFill>
                  <a:schemeClr val="dk1"/>
                </a:solidFill>
                <a:latin typeface="Arial"/>
                <a:ea typeface="Arial"/>
                <a:cs typeface="Arial"/>
                <a:sym typeface="Arial"/>
              </a:rPr>
              <a:t> </a:t>
            </a:r>
            <a:endParaRPr b="1" sz="4800">
              <a:solidFill>
                <a:schemeClr val="dk1"/>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30"/>
          <p:cNvSpPr txBox="1"/>
          <p:nvPr>
            <p:ph type="title"/>
          </p:nvPr>
        </p:nvSpPr>
        <p:spPr>
          <a:xfrm>
            <a:off x="468313" y="214290"/>
            <a:ext cx="8207375" cy="642942"/>
          </a:xfrm>
          <a:prstGeom prst="rect">
            <a:avLst/>
          </a:prstGeom>
          <a:noFill/>
          <a:ln>
            <a:noFill/>
          </a:ln>
        </p:spPr>
        <p:txBody>
          <a:bodyPr anchorCtr="0" anchor="b" bIns="0" lIns="0" spcFirstLastPara="1" rIns="0" wrap="square" tIns="45700">
            <a:noAutofit/>
          </a:bodyPr>
          <a:lstStyle/>
          <a:p>
            <a:pPr indent="0" lvl="0" marL="0" rtl="0" algn="ctr">
              <a:spcBef>
                <a:spcPts val="0"/>
              </a:spcBef>
              <a:spcAft>
                <a:spcPts val="0"/>
              </a:spcAft>
              <a:buClr>
                <a:schemeClr val="dk2"/>
              </a:buClr>
              <a:buSzPts val="3240"/>
              <a:buFont typeface="Calibri"/>
              <a:buNone/>
            </a:pPr>
            <a:br>
              <a:rPr lang="en-US" sz="3240"/>
            </a:br>
            <a:br>
              <a:rPr lang="en-US" sz="3240"/>
            </a:br>
            <a:r>
              <a:rPr b="1" lang="en-US" sz="3240"/>
              <a:t>Co- Financing </a:t>
            </a:r>
            <a:endParaRPr b="1" sz="3240"/>
          </a:p>
        </p:txBody>
      </p:sp>
      <p:sp>
        <p:nvSpPr>
          <p:cNvPr id="202" name="Google Shape;202;p30"/>
          <p:cNvSpPr txBox="1"/>
          <p:nvPr>
            <p:ph idx="1" type="body"/>
          </p:nvPr>
        </p:nvSpPr>
        <p:spPr>
          <a:xfrm>
            <a:off x="0" y="857232"/>
            <a:ext cx="9144000" cy="6000768"/>
          </a:xfrm>
          <a:prstGeom prst="rect">
            <a:avLst/>
          </a:prstGeom>
          <a:noFill/>
          <a:ln>
            <a:noFill/>
          </a:ln>
        </p:spPr>
        <p:txBody>
          <a:bodyPr anchorCtr="0" anchor="t" bIns="45700" lIns="91425" spcFirstLastPara="1" rIns="91425" wrap="square" tIns="45700">
            <a:noAutofit/>
          </a:bodyPr>
          <a:lstStyle/>
          <a:p>
            <a:pPr indent="-274320" lvl="0" marL="274320" rtl="0" algn="l">
              <a:lnSpc>
                <a:spcPct val="90000"/>
              </a:lnSpc>
              <a:spcBef>
                <a:spcPts val="0"/>
              </a:spcBef>
              <a:spcAft>
                <a:spcPts val="0"/>
              </a:spcAft>
              <a:buSzPts val="2470"/>
              <a:buNone/>
            </a:pPr>
            <a:r>
              <a:rPr b="1" i="1" lang="en-US"/>
              <a:t>Required co-financing amounts</a:t>
            </a:r>
            <a:endParaRPr/>
          </a:p>
          <a:p>
            <a:pPr indent="-274320" lvl="0" marL="274320" rtl="0" algn="l">
              <a:lnSpc>
                <a:spcPct val="90000"/>
              </a:lnSpc>
              <a:spcBef>
                <a:spcPts val="520"/>
              </a:spcBef>
              <a:spcAft>
                <a:spcPts val="0"/>
              </a:spcAft>
              <a:buSzPts val="2470"/>
              <a:buChar char="⚫"/>
            </a:pPr>
            <a:r>
              <a:rPr lang="en-US"/>
              <a:t>Countries have been divided into four groups according to their expected ability to pay. These are the </a:t>
            </a:r>
            <a:r>
              <a:rPr b="1" lang="en-US"/>
              <a:t>poorest </a:t>
            </a:r>
            <a:r>
              <a:rPr lang="en-US"/>
              <a:t>(GNI / capita &lt; US $ 1,000 and classified by the UN as ‘least developed country’), the </a:t>
            </a:r>
            <a:r>
              <a:rPr b="1" lang="en-US"/>
              <a:t>intermediate </a:t>
            </a:r>
            <a:r>
              <a:rPr lang="en-US"/>
              <a:t>(GNI / capita &lt; US $ 1000 but not ‘least developed country’), and the </a:t>
            </a:r>
            <a:r>
              <a:rPr b="1" lang="en-US"/>
              <a:t>least poor </a:t>
            </a:r>
            <a:r>
              <a:rPr lang="en-US"/>
              <a:t>countries (GNI / capita &gt; US $ 1,000 ). A fourth group comprises </a:t>
            </a:r>
            <a:r>
              <a:rPr b="1" lang="en-US"/>
              <a:t>‘fragile states’</a:t>
            </a:r>
            <a:r>
              <a:rPr lang="en-US"/>
              <a:t>. Different levels of co-financing apply to the different country groups as presented in the table below.</a:t>
            </a:r>
            <a:endParaRPr/>
          </a:p>
          <a:p>
            <a:pPr indent="-274320" lvl="0" marL="274320" rtl="0" algn="l">
              <a:lnSpc>
                <a:spcPct val="90000"/>
              </a:lnSpc>
              <a:spcBef>
                <a:spcPts val="520"/>
              </a:spcBef>
              <a:spcAft>
                <a:spcPts val="0"/>
              </a:spcAft>
              <a:buSzPts val="2470"/>
              <a:buChar char="⚫"/>
            </a:pPr>
            <a:r>
              <a:rPr lang="en-US"/>
              <a:t>Sierra Leone still belongs to the ‘fragile State’ category and therefore enjoys a highly subsidized cost of vaccines which is just about 5%</a:t>
            </a:r>
            <a:endParaRPr/>
          </a:p>
          <a:p>
            <a:pPr indent="-274320" lvl="0" marL="274320" rtl="0" algn="l">
              <a:lnSpc>
                <a:spcPct val="90000"/>
              </a:lnSpc>
              <a:spcBef>
                <a:spcPts val="480"/>
              </a:spcBef>
              <a:spcAft>
                <a:spcPts val="0"/>
              </a:spcAft>
              <a:buSzPts val="2280"/>
              <a:buChar char="⚫"/>
            </a:pPr>
            <a:r>
              <a:rPr b="1" lang="en-US" sz="2400"/>
              <a:t>However, GAVI contribution will reduce gradually while the government contribution increase as GAVI eventually transfers the responsibilities to government</a:t>
            </a:r>
            <a:endParaRPr>
              <a:solidFill>
                <a:srgbClr val="FF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31"/>
          <p:cNvSpPr txBox="1"/>
          <p:nvPr>
            <p:ph type="title"/>
          </p:nvPr>
        </p:nvSpPr>
        <p:spPr>
          <a:xfrm>
            <a:off x="468313" y="228600"/>
            <a:ext cx="8207375" cy="838200"/>
          </a:xfrm>
          <a:prstGeom prst="rect">
            <a:avLst/>
          </a:prstGeom>
          <a:noFill/>
          <a:ln>
            <a:noFill/>
          </a:ln>
        </p:spPr>
        <p:txBody>
          <a:bodyPr anchorCtr="0" anchor="b" bIns="0" lIns="0" spcFirstLastPara="1" rIns="0" wrap="square" tIns="45700">
            <a:noAutofit/>
          </a:bodyPr>
          <a:lstStyle/>
          <a:p>
            <a:pPr indent="0" lvl="0" marL="0" rtl="0" algn="ctr">
              <a:spcBef>
                <a:spcPts val="0"/>
              </a:spcBef>
              <a:spcAft>
                <a:spcPts val="0"/>
              </a:spcAft>
              <a:buClr>
                <a:schemeClr val="dk2"/>
              </a:buClr>
              <a:buSzPts val="3240"/>
              <a:buFont typeface="Calibri"/>
              <a:buNone/>
            </a:pPr>
            <a:br>
              <a:rPr lang="en-US" sz="3240"/>
            </a:br>
            <a:r>
              <a:rPr b="1" lang="en-US" sz="3600"/>
              <a:t>Default</a:t>
            </a:r>
            <a:endParaRPr b="1" sz="3600"/>
          </a:p>
        </p:txBody>
      </p:sp>
      <p:sp>
        <p:nvSpPr>
          <p:cNvPr id="208" name="Google Shape;208;p31"/>
          <p:cNvSpPr txBox="1"/>
          <p:nvPr>
            <p:ph idx="1" type="body"/>
          </p:nvPr>
        </p:nvSpPr>
        <p:spPr>
          <a:xfrm>
            <a:off x="0" y="785794"/>
            <a:ext cx="9144000" cy="6072206"/>
          </a:xfrm>
          <a:prstGeom prst="rect">
            <a:avLst/>
          </a:prstGeom>
          <a:noFill/>
          <a:ln>
            <a:noFill/>
          </a:ln>
        </p:spPr>
        <p:txBody>
          <a:bodyPr anchorCtr="0" anchor="t" bIns="45700" lIns="91425" spcFirstLastPara="1" rIns="91425" wrap="square" tIns="45700">
            <a:noAutofit/>
          </a:bodyPr>
          <a:lstStyle/>
          <a:p>
            <a:pPr indent="-129540" lvl="0" marL="274320" rtl="0" algn="l">
              <a:spcBef>
                <a:spcPts val="0"/>
              </a:spcBef>
              <a:spcAft>
                <a:spcPts val="0"/>
              </a:spcAft>
              <a:buSzPts val="2280"/>
              <a:buNone/>
            </a:pPr>
            <a:r>
              <a:t/>
            </a:r>
            <a:endParaRPr sz="2400"/>
          </a:p>
          <a:p>
            <a:pPr indent="-129540" lvl="0" marL="274320" rtl="0" algn="l">
              <a:spcBef>
                <a:spcPts val="480"/>
              </a:spcBef>
              <a:spcAft>
                <a:spcPts val="0"/>
              </a:spcAft>
              <a:buSzPts val="2280"/>
              <a:buNone/>
            </a:pPr>
            <a:r>
              <a:t/>
            </a:r>
            <a:endParaRPr sz="2400"/>
          </a:p>
          <a:p>
            <a:pPr indent="-274320" lvl="0" marL="274320" rtl="0" algn="l">
              <a:spcBef>
                <a:spcPts val="480"/>
              </a:spcBef>
              <a:spcAft>
                <a:spcPts val="0"/>
              </a:spcAft>
              <a:buSzPts val="2280"/>
              <a:buChar char="⚫"/>
            </a:pPr>
            <a:r>
              <a:rPr lang="en-US" sz="2400"/>
              <a:t>If a country does not fulfil its co-financing commitment by 31 December of the concerned year, it enters into default with GAVI.</a:t>
            </a:r>
            <a:endParaRPr/>
          </a:p>
          <a:p>
            <a:pPr indent="-274320" lvl="0" marL="274320" rtl="0" algn="l">
              <a:spcBef>
                <a:spcPts val="480"/>
              </a:spcBef>
              <a:spcAft>
                <a:spcPts val="0"/>
              </a:spcAft>
              <a:buSzPts val="2280"/>
              <a:buChar char="⚫"/>
            </a:pPr>
            <a:r>
              <a:rPr lang="en-US" sz="2400"/>
              <a:t>If the country remains in default for more than one year, the GAVI Board may suspend support for the concerned vaccine until the co-financing arrears are paid in full. </a:t>
            </a:r>
            <a:endParaRPr/>
          </a:p>
          <a:p>
            <a:pPr indent="-274320" lvl="0" marL="274320" rtl="0" algn="l">
              <a:spcBef>
                <a:spcPts val="480"/>
              </a:spcBef>
              <a:spcAft>
                <a:spcPts val="0"/>
              </a:spcAft>
              <a:buSzPts val="2280"/>
              <a:buChar char="⚫"/>
            </a:pPr>
            <a:r>
              <a:rPr lang="en-US" sz="2400"/>
              <a:t>If the country remains in default for two years or more, the Board may decide to suspend other types of GAVI funding, such as immunisation systems support (ISS) and health system strengthening support (HSS) as well.  </a:t>
            </a:r>
            <a:endParaRPr/>
          </a:p>
          <a:p>
            <a:pPr indent="-274320" lvl="0" marL="274320" rtl="0" algn="l">
              <a:spcBef>
                <a:spcPts val="480"/>
              </a:spcBef>
              <a:spcAft>
                <a:spcPts val="0"/>
              </a:spcAft>
              <a:buSzPts val="2280"/>
              <a:buChar char="⚫"/>
            </a:pPr>
            <a:r>
              <a:rPr lang="en-US" sz="2400"/>
              <a:t>Sierra Leone is yet to pay the balance of 2013 co-financing of about $300,000</a:t>
            </a:r>
            <a:endParaRPr sz="24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32"/>
          <p:cNvSpPr txBox="1"/>
          <p:nvPr>
            <p:ph type="title"/>
          </p:nvPr>
        </p:nvSpPr>
        <p:spPr>
          <a:xfrm>
            <a:off x="468313" y="0"/>
            <a:ext cx="8207375" cy="765175"/>
          </a:xfrm>
          <a:prstGeom prst="rect">
            <a:avLst/>
          </a:prstGeom>
          <a:noFill/>
          <a:ln>
            <a:noFill/>
          </a:ln>
        </p:spPr>
        <p:txBody>
          <a:bodyPr anchorCtr="0" anchor="b" bIns="0" lIns="0" spcFirstLastPara="1" rIns="0" wrap="square" tIns="45700">
            <a:noAutofit/>
          </a:bodyPr>
          <a:lstStyle/>
          <a:p>
            <a:pPr indent="0" lvl="0" marL="0" rtl="0" algn="ctr">
              <a:spcBef>
                <a:spcPts val="0"/>
              </a:spcBef>
              <a:spcAft>
                <a:spcPts val="0"/>
              </a:spcAft>
              <a:buClr>
                <a:schemeClr val="dk2"/>
              </a:buClr>
              <a:buSzPts val="3600"/>
              <a:buFont typeface="Calibri"/>
              <a:buNone/>
            </a:pPr>
            <a:r>
              <a:rPr b="1" lang="en-US" sz="3600"/>
              <a:t>Comprehensive  Multi Year Plan </a:t>
            </a:r>
            <a:endParaRPr b="1" sz="3600"/>
          </a:p>
        </p:txBody>
      </p:sp>
      <p:sp>
        <p:nvSpPr>
          <p:cNvPr id="214" name="Google Shape;214;p32"/>
          <p:cNvSpPr txBox="1"/>
          <p:nvPr>
            <p:ph idx="1" type="body"/>
          </p:nvPr>
        </p:nvSpPr>
        <p:spPr>
          <a:xfrm>
            <a:off x="0" y="981075"/>
            <a:ext cx="9144000" cy="5876925"/>
          </a:xfrm>
          <a:prstGeom prst="rect">
            <a:avLst/>
          </a:prstGeom>
          <a:noFill/>
          <a:ln>
            <a:noFill/>
          </a:ln>
        </p:spPr>
        <p:txBody>
          <a:bodyPr anchorCtr="0" anchor="t" bIns="45700" lIns="91425" spcFirstLastPara="1" rIns="91425" wrap="square" tIns="45700">
            <a:noAutofit/>
          </a:bodyPr>
          <a:lstStyle/>
          <a:p>
            <a:pPr indent="-274320" lvl="0" marL="274320" rtl="0" algn="l">
              <a:spcBef>
                <a:spcPts val="0"/>
              </a:spcBef>
              <a:spcAft>
                <a:spcPts val="0"/>
              </a:spcAft>
              <a:buSzPts val="2660"/>
              <a:buNone/>
            </a:pPr>
            <a:r>
              <a:rPr lang="en-US" sz="2800"/>
              <a:t>	Sierra Leone has a 5 years comprehensive Multi-Year Plan for the Period 2012-2016; and has the following financial implication:</a:t>
            </a:r>
            <a:endParaRPr/>
          </a:p>
          <a:p>
            <a:pPr indent="-274320" lvl="0" marL="274320" rtl="0" algn="l">
              <a:spcBef>
                <a:spcPts val="560"/>
              </a:spcBef>
              <a:spcAft>
                <a:spcPts val="0"/>
              </a:spcAft>
              <a:buSzPts val="2660"/>
              <a:buChar char="⚫"/>
            </a:pPr>
            <a:r>
              <a:rPr lang="en-US" sz="2800"/>
              <a:t> Total requirement = $32 M </a:t>
            </a:r>
            <a:endParaRPr/>
          </a:p>
          <a:p>
            <a:pPr indent="-274320" lvl="0" marL="274320" rtl="0" algn="l">
              <a:spcBef>
                <a:spcPts val="560"/>
              </a:spcBef>
              <a:spcAft>
                <a:spcPts val="0"/>
              </a:spcAft>
              <a:buSzPts val="2660"/>
              <a:buChar char="⚫"/>
            </a:pPr>
            <a:r>
              <a:rPr lang="en-US" sz="2800"/>
              <a:t>Gap of $7M (with the assumption that all projected secured funds will be available up to 2016)</a:t>
            </a:r>
            <a:endParaRPr/>
          </a:p>
          <a:p>
            <a:pPr indent="-105410" lvl="0" marL="274320" rtl="0" algn="l">
              <a:spcBef>
                <a:spcPts val="560"/>
              </a:spcBef>
              <a:spcAft>
                <a:spcPts val="0"/>
              </a:spcAft>
              <a:buSzPts val="2660"/>
              <a:buNone/>
            </a:pPr>
            <a:r>
              <a:t/>
            </a:r>
            <a:endParaRPr sz="2800"/>
          </a:p>
          <a:p>
            <a:pPr indent="-105410" lvl="0" marL="274320" rtl="0" algn="l">
              <a:spcBef>
                <a:spcPts val="560"/>
              </a:spcBef>
              <a:spcAft>
                <a:spcPts val="0"/>
              </a:spcAft>
              <a:buSzPts val="2660"/>
              <a:buNone/>
            </a:pPr>
            <a:r>
              <a:t/>
            </a:r>
            <a:endParaRPr sz="280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p33"/>
          <p:cNvSpPr txBox="1"/>
          <p:nvPr>
            <p:ph type="title"/>
          </p:nvPr>
        </p:nvSpPr>
        <p:spPr>
          <a:xfrm>
            <a:off x="457200" y="704088"/>
            <a:ext cx="8229600" cy="1143000"/>
          </a:xfrm>
          <a:prstGeom prst="rect">
            <a:avLst/>
          </a:prstGeom>
          <a:noFill/>
          <a:ln>
            <a:noFill/>
          </a:ln>
        </p:spPr>
        <p:txBody>
          <a:bodyPr anchorCtr="0" anchor="b" bIns="0" lIns="0" spcFirstLastPara="1" rIns="0" wrap="square" tIns="45700">
            <a:noAutofit/>
          </a:bodyPr>
          <a:lstStyle/>
          <a:p>
            <a:pPr indent="0" lvl="0" marL="0" rtl="0" algn="l">
              <a:spcBef>
                <a:spcPts val="0"/>
              </a:spcBef>
              <a:spcAft>
                <a:spcPts val="0"/>
              </a:spcAft>
              <a:buClr>
                <a:schemeClr val="dk2"/>
              </a:buClr>
              <a:buSzPts val="4500"/>
              <a:buFont typeface="Calibri"/>
              <a:buNone/>
            </a:pPr>
            <a:r>
              <a:rPr lang="en-US" sz="4500"/>
              <a:t>Role of parliamentarians in sustainable vaccine financing</a:t>
            </a:r>
            <a:endParaRPr sz="4500"/>
          </a:p>
        </p:txBody>
      </p:sp>
      <p:sp>
        <p:nvSpPr>
          <p:cNvPr id="220" name="Google Shape;220;p33"/>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Autofit/>
          </a:bodyPr>
          <a:lstStyle/>
          <a:p>
            <a:pPr indent="-274320" lvl="0" marL="274320" rtl="0" algn="l">
              <a:spcBef>
                <a:spcPts val="0"/>
              </a:spcBef>
              <a:spcAft>
                <a:spcPts val="0"/>
              </a:spcAft>
              <a:buSzPts val="2470"/>
              <a:buChar char="⚫"/>
            </a:pPr>
            <a:r>
              <a:rPr lang="en-US"/>
              <a:t>Initiating and supporting bills on funding for Vaccination</a:t>
            </a:r>
            <a:endParaRPr/>
          </a:p>
          <a:p>
            <a:pPr indent="-274320" lvl="0" marL="274320" rtl="0" algn="l">
              <a:spcBef>
                <a:spcPts val="520"/>
              </a:spcBef>
              <a:spcAft>
                <a:spcPts val="0"/>
              </a:spcAft>
              <a:buSzPts val="2470"/>
              <a:buChar char="⚫"/>
            </a:pPr>
            <a:r>
              <a:rPr lang="en-US"/>
              <a:t>Advocating for local and international resource mobilization</a:t>
            </a:r>
            <a:endParaRPr/>
          </a:p>
          <a:p>
            <a:pPr indent="-274320" lvl="0" marL="274320" rtl="0" algn="l">
              <a:spcBef>
                <a:spcPts val="520"/>
              </a:spcBef>
              <a:spcAft>
                <a:spcPts val="0"/>
              </a:spcAft>
              <a:buSzPts val="2470"/>
              <a:buChar char="⚫"/>
            </a:pPr>
            <a:r>
              <a:rPr lang="en-US"/>
              <a:t>Monitoring of implementation of Health budget including immunization</a:t>
            </a:r>
            <a:endParaRPr/>
          </a:p>
          <a:p>
            <a:pPr indent="-274320" lvl="0" marL="274320" rtl="0" algn="l">
              <a:spcBef>
                <a:spcPts val="520"/>
              </a:spcBef>
              <a:spcAft>
                <a:spcPts val="0"/>
              </a:spcAft>
              <a:buSzPts val="2470"/>
              <a:buChar char="⚫"/>
            </a:pPr>
            <a:r>
              <a:rPr lang="en-US"/>
              <a:t>Mobilizing members of constituency to demand and utilize vaccination services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16"/>
          <p:cNvSpPr txBox="1"/>
          <p:nvPr>
            <p:ph type="title"/>
          </p:nvPr>
        </p:nvSpPr>
        <p:spPr>
          <a:xfrm>
            <a:off x="468313" y="0"/>
            <a:ext cx="8207375" cy="1214422"/>
          </a:xfrm>
          <a:prstGeom prst="rect">
            <a:avLst/>
          </a:prstGeom>
          <a:noFill/>
          <a:ln>
            <a:noFill/>
          </a:ln>
        </p:spPr>
        <p:txBody>
          <a:bodyPr anchorCtr="0" anchor="b" bIns="0" lIns="0" spcFirstLastPara="1" rIns="0" wrap="square" tIns="45700">
            <a:noAutofit/>
          </a:bodyPr>
          <a:lstStyle/>
          <a:p>
            <a:pPr indent="0" lvl="0" marL="0" rtl="0" algn="ctr">
              <a:spcBef>
                <a:spcPts val="0"/>
              </a:spcBef>
              <a:spcAft>
                <a:spcPts val="0"/>
              </a:spcAft>
              <a:buClr>
                <a:schemeClr val="dk2"/>
              </a:buClr>
              <a:buSzPts val="5000"/>
              <a:buFont typeface="Calibri"/>
              <a:buNone/>
            </a:pPr>
            <a:r>
              <a:rPr b="1" lang="en-US"/>
              <a:t>Presentation outline</a:t>
            </a:r>
            <a:endParaRPr b="1"/>
          </a:p>
        </p:txBody>
      </p:sp>
      <p:sp>
        <p:nvSpPr>
          <p:cNvPr id="117" name="Google Shape;117;p16"/>
          <p:cNvSpPr txBox="1"/>
          <p:nvPr>
            <p:ph idx="1" type="body"/>
          </p:nvPr>
        </p:nvSpPr>
        <p:spPr>
          <a:xfrm>
            <a:off x="0" y="1571612"/>
            <a:ext cx="9144000" cy="5286388"/>
          </a:xfrm>
          <a:prstGeom prst="rect">
            <a:avLst/>
          </a:prstGeom>
          <a:noFill/>
          <a:ln>
            <a:noFill/>
          </a:ln>
        </p:spPr>
        <p:txBody>
          <a:bodyPr anchorCtr="0" anchor="t" bIns="45700" lIns="91425" spcFirstLastPara="1" rIns="91425" wrap="square" tIns="45700">
            <a:noAutofit/>
          </a:bodyPr>
          <a:lstStyle/>
          <a:p>
            <a:pPr indent="-386397" lvl="0" marL="609600" rtl="0" algn="l">
              <a:lnSpc>
                <a:spcPct val="60000"/>
              </a:lnSpc>
              <a:spcBef>
                <a:spcPts val="0"/>
              </a:spcBef>
              <a:spcAft>
                <a:spcPts val="0"/>
              </a:spcAft>
              <a:buSzPts val="3515"/>
              <a:buFont typeface="Arial"/>
              <a:buNone/>
            </a:pPr>
            <a:r>
              <a:t/>
            </a:r>
            <a:endParaRPr sz="3700"/>
          </a:p>
          <a:p>
            <a:pPr indent="-609600" lvl="0" marL="609600" rtl="0" algn="l">
              <a:lnSpc>
                <a:spcPct val="60000"/>
              </a:lnSpc>
              <a:spcBef>
                <a:spcPts val="740"/>
              </a:spcBef>
              <a:spcAft>
                <a:spcPts val="0"/>
              </a:spcAft>
              <a:buSzPts val="3515"/>
              <a:buFont typeface="Arial"/>
              <a:buChar char="•"/>
            </a:pPr>
            <a:r>
              <a:rPr lang="en-US" sz="3700"/>
              <a:t>Immunization</a:t>
            </a:r>
            <a:endParaRPr/>
          </a:p>
          <a:p>
            <a:pPr indent="-609600" lvl="0" marL="609600" rtl="0" algn="l">
              <a:lnSpc>
                <a:spcPct val="60000"/>
              </a:lnSpc>
              <a:spcBef>
                <a:spcPts val="740"/>
              </a:spcBef>
              <a:spcAft>
                <a:spcPts val="0"/>
              </a:spcAft>
              <a:buSzPts val="3515"/>
              <a:buFont typeface="Arial"/>
              <a:buChar char="•"/>
            </a:pPr>
            <a:r>
              <a:rPr lang="en-US" sz="3700"/>
              <a:t>GIVS</a:t>
            </a:r>
            <a:endParaRPr/>
          </a:p>
          <a:p>
            <a:pPr indent="-609600" lvl="0" marL="609600" rtl="0" algn="l">
              <a:lnSpc>
                <a:spcPct val="60000"/>
              </a:lnSpc>
              <a:spcBef>
                <a:spcPts val="740"/>
              </a:spcBef>
              <a:spcAft>
                <a:spcPts val="0"/>
              </a:spcAft>
              <a:buSzPts val="3515"/>
              <a:buFont typeface="Arial"/>
              <a:buChar char="•"/>
            </a:pPr>
            <a:r>
              <a:rPr lang="en-US" sz="3700"/>
              <a:t>GVAP/Decade of Vaccine (DoV)</a:t>
            </a:r>
            <a:endParaRPr/>
          </a:p>
          <a:p>
            <a:pPr indent="-609600" lvl="0" marL="609600" rtl="0" algn="l">
              <a:lnSpc>
                <a:spcPct val="60000"/>
              </a:lnSpc>
              <a:spcBef>
                <a:spcPts val="740"/>
              </a:spcBef>
              <a:spcAft>
                <a:spcPts val="0"/>
              </a:spcAft>
              <a:buSzPts val="3515"/>
              <a:buFont typeface="Arial"/>
              <a:buChar char="•"/>
            </a:pPr>
            <a:r>
              <a:rPr lang="en-US" sz="3700"/>
              <a:t>Partnership </a:t>
            </a:r>
            <a:endParaRPr/>
          </a:p>
          <a:p>
            <a:pPr indent="-609600" lvl="0" marL="609600" rtl="0" algn="l">
              <a:lnSpc>
                <a:spcPct val="60000"/>
              </a:lnSpc>
              <a:spcBef>
                <a:spcPts val="740"/>
              </a:spcBef>
              <a:spcAft>
                <a:spcPts val="0"/>
              </a:spcAft>
              <a:buSzPts val="3515"/>
              <a:buFont typeface="Arial"/>
              <a:buChar char="•"/>
            </a:pPr>
            <a:r>
              <a:rPr lang="en-US" sz="3700"/>
              <a:t>Economics of Vaccine development</a:t>
            </a:r>
            <a:endParaRPr/>
          </a:p>
          <a:p>
            <a:pPr indent="-609600" lvl="0" marL="609600" rtl="0" algn="l">
              <a:lnSpc>
                <a:spcPct val="60000"/>
              </a:lnSpc>
              <a:spcBef>
                <a:spcPts val="740"/>
              </a:spcBef>
              <a:spcAft>
                <a:spcPts val="0"/>
              </a:spcAft>
              <a:buSzPts val="3515"/>
              <a:buFont typeface="Arial"/>
              <a:buChar char="•"/>
            </a:pPr>
            <a:r>
              <a:rPr lang="en-US" sz="3700"/>
              <a:t>Cost implications of New vaccine </a:t>
            </a:r>
            <a:endParaRPr/>
          </a:p>
          <a:p>
            <a:pPr indent="-609600" lvl="0" marL="609600" rtl="0" algn="l">
              <a:lnSpc>
                <a:spcPct val="60000"/>
              </a:lnSpc>
              <a:spcBef>
                <a:spcPts val="740"/>
              </a:spcBef>
              <a:spcAft>
                <a:spcPts val="0"/>
              </a:spcAft>
              <a:buSzPts val="3515"/>
              <a:buFont typeface="Arial"/>
              <a:buChar char="•"/>
            </a:pPr>
            <a:r>
              <a:rPr lang="en-US" sz="3700"/>
              <a:t>Co-financing  </a:t>
            </a:r>
            <a:endParaRPr/>
          </a:p>
          <a:p>
            <a:pPr indent="-609600" lvl="0" marL="609600" rtl="0" algn="l">
              <a:lnSpc>
                <a:spcPct val="60000"/>
              </a:lnSpc>
              <a:spcBef>
                <a:spcPts val="740"/>
              </a:spcBef>
              <a:spcAft>
                <a:spcPts val="0"/>
              </a:spcAft>
              <a:buSzPts val="3515"/>
              <a:buFont typeface="Arial"/>
              <a:buChar char="•"/>
            </a:pPr>
            <a:r>
              <a:rPr lang="en-US" sz="3700"/>
              <a:t>cMYP</a:t>
            </a:r>
            <a:endParaRPr sz="3700"/>
          </a:p>
          <a:p>
            <a:pPr indent="-609600" lvl="0" marL="609600" rtl="0" algn="l">
              <a:lnSpc>
                <a:spcPct val="60000"/>
              </a:lnSpc>
              <a:spcBef>
                <a:spcPts val="740"/>
              </a:spcBef>
              <a:spcAft>
                <a:spcPts val="0"/>
              </a:spcAft>
              <a:buSzPts val="3515"/>
              <a:buFont typeface="Arial"/>
              <a:buChar char="•"/>
            </a:pPr>
            <a:r>
              <a:rPr lang="en-US" sz="3700"/>
              <a:t>Role of Parliamentarians in Sustainable Immunization Financing</a:t>
            </a:r>
            <a:br>
              <a:rPr lang="en-US" sz="3700"/>
            </a:br>
            <a:endParaRPr sz="37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34"/>
          <p:cNvSpPr txBox="1"/>
          <p:nvPr>
            <p:ph type="title"/>
          </p:nvPr>
        </p:nvSpPr>
        <p:spPr>
          <a:xfrm>
            <a:off x="457200" y="1828800"/>
            <a:ext cx="8305800" cy="1295400"/>
          </a:xfrm>
          <a:prstGeom prst="rect">
            <a:avLst/>
          </a:prstGeom>
          <a:noFill/>
          <a:ln>
            <a:noFill/>
          </a:ln>
        </p:spPr>
        <p:txBody>
          <a:bodyPr anchorCtr="0" anchor="b" bIns="0" lIns="0" spcFirstLastPara="1" rIns="0" wrap="square" tIns="45700">
            <a:noAutofit/>
          </a:bodyPr>
          <a:lstStyle/>
          <a:p>
            <a:pPr indent="0" lvl="0" marL="0" rtl="0" algn="l">
              <a:spcBef>
                <a:spcPts val="0"/>
              </a:spcBef>
              <a:spcAft>
                <a:spcPts val="0"/>
              </a:spcAft>
              <a:buClr>
                <a:schemeClr val="dk2"/>
              </a:buClr>
              <a:buSzPts val="6600"/>
              <a:buFont typeface="Calibri"/>
              <a:buNone/>
            </a:pPr>
            <a:r>
              <a:rPr lang="en-US" sz="6600"/>
              <a:t>Thank you</a:t>
            </a:r>
            <a:endParaRPr sz="66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17"/>
          <p:cNvSpPr txBox="1"/>
          <p:nvPr>
            <p:ph type="title"/>
          </p:nvPr>
        </p:nvSpPr>
        <p:spPr>
          <a:xfrm>
            <a:off x="468313" y="0"/>
            <a:ext cx="8207375" cy="765175"/>
          </a:xfrm>
          <a:prstGeom prst="rect">
            <a:avLst/>
          </a:prstGeom>
          <a:noFill/>
          <a:ln>
            <a:noFill/>
          </a:ln>
        </p:spPr>
        <p:txBody>
          <a:bodyPr anchorCtr="0" anchor="b" bIns="0" lIns="0" spcFirstLastPara="1" rIns="0" wrap="square" tIns="45700">
            <a:noAutofit/>
          </a:bodyPr>
          <a:lstStyle/>
          <a:p>
            <a:pPr indent="0" lvl="0" marL="0" rtl="0" algn="ctr">
              <a:spcBef>
                <a:spcPts val="0"/>
              </a:spcBef>
              <a:spcAft>
                <a:spcPts val="0"/>
              </a:spcAft>
              <a:buClr>
                <a:schemeClr val="dk2"/>
              </a:buClr>
              <a:buSzPts val="3600"/>
              <a:buFont typeface="Calibri"/>
              <a:buNone/>
            </a:pPr>
            <a:r>
              <a:rPr b="1" lang="en-US" sz="3600"/>
              <a:t>Immunization</a:t>
            </a:r>
            <a:endParaRPr b="1" sz="3600"/>
          </a:p>
        </p:txBody>
      </p:sp>
      <p:sp>
        <p:nvSpPr>
          <p:cNvPr id="123" name="Google Shape;123;p17"/>
          <p:cNvSpPr txBox="1"/>
          <p:nvPr>
            <p:ph idx="1" type="body"/>
          </p:nvPr>
        </p:nvSpPr>
        <p:spPr>
          <a:xfrm>
            <a:off x="0" y="981075"/>
            <a:ext cx="9144000" cy="5876925"/>
          </a:xfrm>
          <a:prstGeom prst="rect">
            <a:avLst/>
          </a:prstGeom>
          <a:noFill/>
          <a:ln>
            <a:noFill/>
          </a:ln>
        </p:spPr>
        <p:txBody>
          <a:bodyPr anchorCtr="0" anchor="t" bIns="45700" lIns="91425" spcFirstLastPara="1" rIns="91425" wrap="square" tIns="45700">
            <a:noAutofit/>
          </a:bodyPr>
          <a:lstStyle/>
          <a:p>
            <a:pPr indent="-464819" lvl="0" marL="609600" rtl="0" algn="l">
              <a:lnSpc>
                <a:spcPct val="80000"/>
              </a:lnSpc>
              <a:spcBef>
                <a:spcPts val="0"/>
              </a:spcBef>
              <a:spcAft>
                <a:spcPts val="0"/>
              </a:spcAft>
              <a:buSzPts val="2280"/>
              <a:buFont typeface="Arial"/>
              <a:buNone/>
            </a:pPr>
            <a:r>
              <a:t/>
            </a:r>
            <a:endParaRPr sz="2400"/>
          </a:p>
          <a:p>
            <a:pPr indent="-609600" lvl="0" marL="609600" rtl="0" algn="l">
              <a:lnSpc>
                <a:spcPct val="80000"/>
              </a:lnSpc>
              <a:spcBef>
                <a:spcPts val="480"/>
              </a:spcBef>
              <a:spcAft>
                <a:spcPts val="0"/>
              </a:spcAft>
              <a:buSzPts val="2280"/>
              <a:buFont typeface="Arial"/>
              <a:buChar char="•"/>
            </a:pPr>
            <a:r>
              <a:rPr lang="en-US" sz="2400"/>
              <a:t>Vaccines — which protect against disease by inducing immunity — are widely and routinely administered around the world based on the principle that it is better to prevent people from falling ill than to treat them once they are ill. </a:t>
            </a:r>
            <a:endParaRPr/>
          </a:p>
          <a:p>
            <a:pPr indent="-609600" lvl="0" marL="609600" rtl="0" algn="l">
              <a:lnSpc>
                <a:spcPct val="80000"/>
              </a:lnSpc>
              <a:spcBef>
                <a:spcPts val="480"/>
              </a:spcBef>
              <a:spcAft>
                <a:spcPts val="0"/>
              </a:spcAft>
              <a:buSzPts val="2280"/>
              <a:buFont typeface="Arial"/>
              <a:buChar char="•"/>
            </a:pPr>
            <a:r>
              <a:rPr lang="en-US" sz="2400"/>
              <a:t>Standard immunization currently averts an estimated two to three million deaths every year in all age groups</a:t>
            </a:r>
            <a:endParaRPr/>
          </a:p>
          <a:p>
            <a:pPr indent="-609600" lvl="0" marL="609600" rtl="0" algn="l">
              <a:lnSpc>
                <a:spcPct val="80000"/>
              </a:lnSpc>
              <a:spcBef>
                <a:spcPts val="480"/>
              </a:spcBef>
              <a:spcAft>
                <a:spcPts val="0"/>
              </a:spcAft>
              <a:buSzPts val="2280"/>
              <a:buFont typeface="Arial"/>
              <a:buChar char="•"/>
            </a:pPr>
            <a:r>
              <a:rPr lang="en-US" sz="2400"/>
              <a:t>Without vaccines, as well as safe and effective vaccine distribution systems and delivery practices, disease would become more rampant, the public health system would be overburdened with treatment costs, and deaths</a:t>
            </a:r>
            <a:endParaRPr sz="2400"/>
          </a:p>
          <a:p>
            <a:pPr indent="-609600" lvl="0" marL="609600" rtl="0" algn="l">
              <a:lnSpc>
                <a:spcPct val="80000"/>
              </a:lnSpc>
              <a:spcBef>
                <a:spcPts val="480"/>
              </a:spcBef>
              <a:spcAft>
                <a:spcPts val="0"/>
              </a:spcAft>
              <a:buSzPts val="2280"/>
              <a:buFont typeface="Arial"/>
              <a:buChar char="•"/>
            </a:pPr>
            <a:r>
              <a:rPr lang="en-US" sz="2400"/>
              <a:t>In Sierra Leone  immunization has contributed significantly in reducing illnesses and deaths from (Tuberculosis, tetanus, whooping cough, measles, polio, Respiratory infections - e.g pneumonia), and yellow fever. </a:t>
            </a:r>
            <a:endParaRPr/>
          </a:p>
          <a:p>
            <a:pPr indent="-609600" lvl="0" marL="609600" rtl="0" algn="l">
              <a:lnSpc>
                <a:spcPct val="80000"/>
              </a:lnSpc>
              <a:spcBef>
                <a:spcPts val="480"/>
              </a:spcBef>
              <a:spcAft>
                <a:spcPts val="0"/>
              </a:spcAft>
              <a:buSzPts val="2280"/>
              <a:buFont typeface="Arial"/>
              <a:buChar char="•"/>
            </a:pPr>
            <a:r>
              <a:rPr lang="en-US" sz="2400"/>
              <a:t>Immunization is therefore a valuable tool for protecting health, enhancing economic security and political stability, and saving lives.</a:t>
            </a:r>
            <a:endParaRPr/>
          </a:p>
          <a:p>
            <a:pPr indent="-440690" lvl="0" marL="609600" rtl="0" algn="l">
              <a:lnSpc>
                <a:spcPct val="80000"/>
              </a:lnSpc>
              <a:spcBef>
                <a:spcPts val="560"/>
              </a:spcBef>
              <a:spcAft>
                <a:spcPts val="0"/>
              </a:spcAft>
              <a:buSzPts val="2660"/>
              <a:buFont typeface="Arial"/>
              <a:buNone/>
            </a:pPr>
            <a:r>
              <a:t/>
            </a:r>
            <a:endParaRPr sz="2800"/>
          </a:p>
          <a:p>
            <a:pPr indent="-609600" lvl="0" marL="609600" rtl="0" algn="l">
              <a:lnSpc>
                <a:spcPct val="80000"/>
              </a:lnSpc>
              <a:spcBef>
                <a:spcPts val="560"/>
              </a:spcBef>
              <a:spcAft>
                <a:spcPts val="0"/>
              </a:spcAft>
              <a:buSzPts val="2660"/>
              <a:buNone/>
            </a:pPr>
            <a:r>
              <a:t/>
            </a:r>
            <a:endParaRPr sz="28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8"/>
          <p:cNvSpPr txBox="1"/>
          <p:nvPr>
            <p:ph type="title"/>
          </p:nvPr>
        </p:nvSpPr>
        <p:spPr>
          <a:xfrm>
            <a:off x="468313" y="0"/>
            <a:ext cx="8207375" cy="1071546"/>
          </a:xfrm>
          <a:prstGeom prst="rect">
            <a:avLst/>
          </a:prstGeom>
          <a:noFill/>
          <a:ln>
            <a:noFill/>
          </a:ln>
        </p:spPr>
        <p:txBody>
          <a:bodyPr anchorCtr="0" anchor="b" bIns="0" lIns="0" spcFirstLastPara="1" rIns="0" wrap="square" tIns="45700">
            <a:noAutofit/>
          </a:bodyPr>
          <a:lstStyle/>
          <a:p>
            <a:pPr indent="0" lvl="0" marL="0" rtl="0" algn="ctr">
              <a:spcBef>
                <a:spcPts val="0"/>
              </a:spcBef>
              <a:spcAft>
                <a:spcPts val="0"/>
              </a:spcAft>
              <a:buClr>
                <a:schemeClr val="dk2"/>
              </a:buClr>
              <a:buSzPts val="3240"/>
              <a:buFont typeface="Calibri"/>
              <a:buNone/>
            </a:pPr>
            <a:r>
              <a:rPr b="1" lang="en-US" sz="3240"/>
              <a:t>Global Immunization Vision and Strategy 2006-2015</a:t>
            </a:r>
            <a:endParaRPr b="1" sz="3240"/>
          </a:p>
        </p:txBody>
      </p:sp>
      <p:sp>
        <p:nvSpPr>
          <p:cNvPr id="129" name="Google Shape;129;p18"/>
          <p:cNvSpPr txBox="1"/>
          <p:nvPr>
            <p:ph idx="1" type="body"/>
          </p:nvPr>
        </p:nvSpPr>
        <p:spPr>
          <a:xfrm>
            <a:off x="0" y="1571612"/>
            <a:ext cx="9144000" cy="5286388"/>
          </a:xfrm>
          <a:prstGeom prst="rect">
            <a:avLst/>
          </a:prstGeom>
          <a:noFill/>
          <a:ln>
            <a:noFill/>
          </a:ln>
        </p:spPr>
        <p:txBody>
          <a:bodyPr anchorCtr="0" anchor="t" bIns="45700" lIns="91425" spcFirstLastPara="1" rIns="91425" wrap="square" tIns="45700">
            <a:noAutofit/>
          </a:bodyPr>
          <a:lstStyle/>
          <a:p>
            <a:pPr indent="-274320" lvl="0" marL="274320" rtl="0" algn="l">
              <a:spcBef>
                <a:spcPts val="0"/>
              </a:spcBef>
              <a:spcAft>
                <a:spcPts val="0"/>
              </a:spcAft>
              <a:buSzPts val="2280"/>
              <a:buChar char="⚫"/>
            </a:pPr>
            <a:r>
              <a:rPr lang="en-US" sz="2400"/>
              <a:t>In response to challenges in global immunization, WHO and UNICEF developed the Global Immunization Vision and Strategy (GIVS) with the following aims: </a:t>
            </a:r>
            <a:endParaRPr/>
          </a:p>
          <a:p>
            <a:pPr indent="-246888" lvl="1" marL="640080" rtl="0" algn="l">
              <a:spcBef>
                <a:spcPts val="480"/>
              </a:spcBef>
              <a:spcAft>
                <a:spcPts val="0"/>
              </a:spcAft>
              <a:buSzPts val="2040"/>
              <a:buChar char="⚫"/>
            </a:pPr>
            <a:r>
              <a:rPr lang="en-US"/>
              <a:t>to immunize more people against more diseases; </a:t>
            </a:r>
            <a:endParaRPr/>
          </a:p>
          <a:p>
            <a:pPr indent="-246888" lvl="1" marL="640080" rtl="0" algn="l">
              <a:spcBef>
                <a:spcPts val="480"/>
              </a:spcBef>
              <a:spcAft>
                <a:spcPts val="0"/>
              </a:spcAft>
              <a:buSzPts val="2040"/>
              <a:buChar char="⚫"/>
            </a:pPr>
            <a:r>
              <a:rPr lang="en-US"/>
              <a:t>to introduce a range of newly available vaccines and technologies; </a:t>
            </a:r>
            <a:endParaRPr/>
          </a:p>
          <a:p>
            <a:pPr indent="-246888" lvl="1" marL="640080" rtl="0" algn="l">
              <a:spcBef>
                <a:spcPts val="480"/>
              </a:spcBef>
              <a:spcAft>
                <a:spcPts val="0"/>
              </a:spcAft>
              <a:buSzPts val="2040"/>
              <a:buChar char="⚫"/>
            </a:pPr>
            <a:r>
              <a:rPr lang="en-US"/>
              <a:t>to integrate other critical health interventions with immunization; and </a:t>
            </a:r>
            <a:endParaRPr/>
          </a:p>
          <a:p>
            <a:pPr indent="-246888" lvl="1" marL="640080" rtl="0" algn="l">
              <a:spcBef>
                <a:spcPts val="480"/>
              </a:spcBef>
              <a:spcAft>
                <a:spcPts val="0"/>
              </a:spcAft>
              <a:buSzPts val="2040"/>
              <a:buChar char="⚫"/>
            </a:pPr>
            <a:r>
              <a:rPr lang="en-US"/>
              <a:t>to manage vaccination programmes within the context of global interdependence. </a:t>
            </a:r>
            <a:endParaRPr/>
          </a:p>
          <a:p>
            <a:pPr indent="0" lvl="0" marL="0" rtl="0" algn="l">
              <a:spcBef>
                <a:spcPts val="560"/>
              </a:spcBef>
              <a:spcAft>
                <a:spcPts val="0"/>
              </a:spcAft>
              <a:buSzPts val="2660"/>
              <a:buNone/>
            </a:pPr>
            <a:r>
              <a:t/>
            </a:r>
            <a:endParaRPr sz="2800"/>
          </a:p>
          <a:p>
            <a:pPr indent="-274320" lvl="0" marL="274320" rtl="0" algn="l">
              <a:spcBef>
                <a:spcPts val="560"/>
              </a:spcBef>
              <a:spcAft>
                <a:spcPts val="0"/>
              </a:spcAft>
              <a:buSzPts val="2660"/>
              <a:buFont typeface="Constantia"/>
              <a:buNone/>
            </a:pPr>
            <a:r>
              <a:t/>
            </a:r>
            <a:endParaRPr sz="28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9"/>
          <p:cNvSpPr txBox="1"/>
          <p:nvPr>
            <p:ph type="title"/>
          </p:nvPr>
        </p:nvSpPr>
        <p:spPr>
          <a:xfrm>
            <a:off x="457200" y="704088"/>
            <a:ext cx="8229600" cy="1143000"/>
          </a:xfrm>
          <a:prstGeom prst="rect">
            <a:avLst/>
          </a:prstGeom>
          <a:noFill/>
          <a:ln>
            <a:noFill/>
          </a:ln>
        </p:spPr>
        <p:txBody>
          <a:bodyPr anchorCtr="0" anchor="b" bIns="0" lIns="0" spcFirstLastPara="1" rIns="0" wrap="square" tIns="45700">
            <a:noAutofit/>
          </a:bodyPr>
          <a:lstStyle/>
          <a:p>
            <a:pPr indent="0" lvl="0" marL="0" rtl="0" algn="l">
              <a:spcBef>
                <a:spcPts val="0"/>
              </a:spcBef>
              <a:spcAft>
                <a:spcPts val="0"/>
              </a:spcAft>
              <a:buClr>
                <a:schemeClr val="dk2"/>
              </a:buClr>
              <a:buSzPts val="5000"/>
              <a:buFont typeface="Calibri"/>
              <a:buNone/>
            </a:pPr>
            <a:r>
              <a:rPr lang="en-US"/>
              <a:t>Global Vaccine Action Plan/DoV</a:t>
            </a:r>
            <a:endParaRPr/>
          </a:p>
        </p:txBody>
      </p:sp>
      <p:sp>
        <p:nvSpPr>
          <p:cNvPr id="135" name="Google Shape;135;p19"/>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Autofit/>
          </a:bodyPr>
          <a:lstStyle/>
          <a:p>
            <a:pPr indent="-274320" lvl="0" marL="274320" rtl="0" algn="l">
              <a:lnSpc>
                <a:spcPct val="80000"/>
              </a:lnSpc>
              <a:spcBef>
                <a:spcPts val="0"/>
              </a:spcBef>
              <a:spcAft>
                <a:spcPts val="0"/>
              </a:spcAft>
              <a:buSzPts val="2109"/>
              <a:buFont typeface="Noto Sans Symbols"/>
              <a:buChar char="▪"/>
            </a:pPr>
            <a:r>
              <a:rPr lang="en-US" sz="2220">
                <a:latin typeface="Arial Narrow"/>
                <a:ea typeface="Arial Narrow"/>
                <a:cs typeface="Arial Narrow"/>
                <a:sym typeface="Arial Narrow"/>
              </a:rPr>
              <a:t>WHY DECADE OF VACCINE?</a:t>
            </a:r>
            <a:endParaRPr/>
          </a:p>
          <a:p>
            <a:pPr indent="-274320" lvl="0" marL="274320" rtl="0" algn="l">
              <a:lnSpc>
                <a:spcPct val="80000"/>
              </a:lnSpc>
              <a:spcBef>
                <a:spcPts val="444"/>
              </a:spcBef>
              <a:spcAft>
                <a:spcPts val="0"/>
              </a:spcAft>
              <a:buSzPts val="2109"/>
              <a:buFont typeface="Noto Sans Symbols"/>
              <a:buChar char="▪"/>
            </a:pPr>
            <a:r>
              <a:rPr lang="en-US" sz="2220"/>
              <a:t>Significant progress in the past decade</a:t>
            </a:r>
            <a:endParaRPr/>
          </a:p>
          <a:p>
            <a:pPr indent="-246888" lvl="1" marL="640080" rtl="0" algn="l">
              <a:lnSpc>
                <a:spcPct val="80000"/>
              </a:lnSpc>
              <a:spcBef>
                <a:spcPts val="370"/>
              </a:spcBef>
              <a:spcAft>
                <a:spcPts val="0"/>
              </a:spcAft>
              <a:buSzPts val="1573"/>
              <a:buFont typeface="Noto Sans Symbols"/>
              <a:buChar char="▪"/>
            </a:pPr>
            <a:r>
              <a:rPr lang="en-US" sz="1850"/>
              <a:t>Progress with disease eradication or </a:t>
            </a:r>
            <a:r>
              <a:rPr b="1" lang="en-US" sz="1850"/>
              <a:t>elimination</a:t>
            </a:r>
            <a:r>
              <a:rPr b="1" lang="en-US" sz="1850">
                <a:solidFill>
                  <a:srgbClr val="00B050"/>
                </a:solidFill>
              </a:rPr>
              <a:t>-Sierra Leone recently eliminated MNTE</a:t>
            </a:r>
            <a:endParaRPr b="1" sz="1850">
              <a:solidFill>
                <a:srgbClr val="00B050"/>
              </a:solidFill>
            </a:endParaRPr>
          </a:p>
          <a:p>
            <a:pPr indent="-246888" lvl="1" marL="640080" rtl="0" algn="l">
              <a:lnSpc>
                <a:spcPct val="80000"/>
              </a:lnSpc>
              <a:spcBef>
                <a:spcPts val="370"/>
              </a:spcBef>
              <a:spcAft>
                <a:spcPts val="0"/>
              </a:spcAft>
              <a:buSzPts val="1573"/>
              <a:buFont typeface="Noto Sans Symbols"/>
              <a:buChar char="▪"/>
            </a:pPr>
            <a:r>
              <a:rPr lang="en-US" sz="1850"/>
              <a:t>Millions of deaths averted</a:t>
            </a:r>
            <a:endParaRPr/>
          </a:p>
          <a:p>
            <a:pPr indent="-274320" lvl="0" marL="274320" rtl="0" algn="l">
              <a:lnSpc>
                <a:spcPct val="80000"/>
              </a:lnSpc>
              <a:spcBef>
                <a:spcPts val="444"/>
              </a:spcBef>
              <a:spcAft>
                <a:spcPts val="0"/>
              </a:spcAft>
              <a:buSzPts val="2109"/>
              <a:buFont typeface="Noto Sans Symbols"/>
              <a:buChar char="▪"/>
            </a:pPr>
            <a:r>
              <a:rPr lang="en-US" sz="2220"/>
              <a:t>Ability for deliver immunization with high coverage</a:t>
            </a:r>
            <a:endParaRPr/>
          </a:p>
          <a:p>
            <a:pPr indent="-246888" lvl="1" marL="640080" rtl="0" algn="l">
              <a:lnSpc>
                <a:spcPct val="80000"/>
              </a:lnSpc>
              <a:spcBef>
                <a:spcPts val="370"/>
              </a:spcBef>
              <a:spcAft>
                <a:spcPts val="0"/>
              </a:spcAft>
              <a:buSzPts val="1573"/>
              <a:buFont typeface="Noto Sans Symbols"/>
              <a:buChar char="▪"/>
            </a:pPr>
            <a:r>
              <a:rPr lang="en-US" sz="1850"/>
              <a:t>Already reaching over 80% children globally</a:t>
            </a:r>
            <a:endParaRPr/>
          </a:p>
          <a:p>
            <a:pPr indent="-246888" lvl="1" marL="640080" rtl="0" algn="l">
              <a:lnSpc>
                <a:spcPct val="80000"/>
              </a:lnSpc>
              <a:spcBef>
                <a:spcPts val="370"/>
              </a:spcBef>
              <a:spcAft>
                <a:spcPts val="0"/>
              </a:spcAft>
              <a:buSzPts val="1573"/>
              <a:buFont typeface="Noto Sans Symbols"/>
              <a:buChar char="▪"/>
            </a:pPr>
            <a:r>
              <a:rPr lang="en-US" sz="1850"/>
              <a:t>Higher than any other intervention across continuum of care</a:t>
            </a:r>
            <a:endParaRPr/>
          </a:p>
          <a:p>
            <a:pPr indent="-274320" lvl="0" marL="274320" rtl="0" algn="l">
              <a:lnSpc>
                <a:spcPct val="80000"/>
              </a:lnSpc>
              <a:spcBef>
                <a:spcPts val="444"/>
              </a:spcBef>
              <a:spcAft>
                <a:spcPts val="0"/>
              </a:spcAft>
              <a:buSzPts val="2109"/>
              <a:buFont typeface="Noto Sans Symbols"/>
              <a:buChar char="▪"/>
            </a:pPr>
            <a:r>
              <a:rPr lang="en-US" sz="2220"/>
              <a:t>Increasing number of diseases now vaccine preventable</a:t>
            </a:r>
            <a:endParaRPr/>
          </a:p>
          <a:p>
            <a:pPr indent="-246888" lvl="1" marL="640080" rtl="0" algn="l">
              <a:lnSpc>
                <a:spcPct val="80000"/>
              </a:lnSpc>
              <a:spcBef>
                <a:spcPts val="370"/>
              </a:spcBef>
              <a:spcAft>
                <a:spcPts val="0"/>
              </a:spcAft>
              <a:buSzPts val="1573"/>
              <a:buFont typeface="Noto Sans Symbols"/>
              <a:buChar char="▪"/>
            </a:pPr>
            <a:r>
              <a:rPr lang="en-US" sz="1850"/>
              <a:t>Robust vaccine pipeline- </a:t>
            </a:r>
            <a:r>
              <a:rPr b="1" lang="en-US" sz="1850">
                <a:solidFill>
                  <a:srgbClr val="00B050"/>
                </a:solidFill>
              </a:rPr>
              <a:t>Sierra Leone introducing two new vaccines (HPV and Rota)</a:t>
            </a:r>
            <a:endParaRPr b="1" sz="1850">
              <a:solidFill>
                <a:srgbClr val="00B050"/>
              </a:solidFill>
            </a:endParaRPr>
          </a:p>
          <a:p>
            <a:pPr indent="-246888" lvl="1" marL="640080" rtl="0" algn="l">
              <a:lnSpc>
                <a:spcPct val="80000"/>
              </a:lnSpc>
              <a:spcBef>
                <a:spcPts val="370"/>
              </a:spcBef>
              <a:spcAft>
                <a:spcPts val="0"/>
              </a:spcAft>
              <a:buSzPts val="1573"/>
              <a:buFont typeface="Noto Sans Symbols"/>
              <a:buChar char="▪"/>
            </a:pPr>
            <a:r>
              <a:rPr lang="en-US" sz="1850"/>
              <a:t>Progress with adding vaccines in national programmes </a:t>
            </a:r>
            <a:endParaRPr/>
          </a:p>
          <a:p>
            <a:pPr indent="-274320" lvl="0" marL="274320" rtl="0" algn="l">
              <a:lnSpc>
                <a:spcPct val="80000"/>
              </a:lnSpc>
              <a:spcBef>
                <a:spcPts val="444"/>
              </a:spcBef>
              <a:spcAft>
                <a:spcPts val="0"/>
              </a:spcAft>
              <a:buSzPts val="2109"/>
              <a:buFont typeface="Noto Sans Symbols"/>
              <a:buChar char="▪"/>
            </a:pPr>
            <a:r>
              <a:rPr lang="en-US" sz="2220"/>
              <a:t>Despite many challenges, there are opportunities to do much better</a:t>
            </a:r>
            <a:endParaRPr/>
          </a:p>
          <a:p>
            <a:pPr indent="-129238" lvl="0" marL="274320" rtl="0" algn="l">
              <a:lnSpc>
                <a:spcPct val="80000"/>
              </a:lnSpc>
              <a:spcBef>
                <a:spcPts val="481"/>
              </a:spcBef>
              <a:spcAft>
                <a:spcPts val="0"/>
              </a:spcAft>
              <a:buSzPts val="2285"/>
              <a:buNone/>
            </a:pPr>
            <a:r>
              <a:t/>
            </a:r>
            <a:endParaRPr sz="2405"/>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0"/>
          <p:cNvSpPr txBox="1"/>
          <p:nvPr>
            <p:ph type="title"/>
          </p:nvPr>
        </p:nvSpPr>
        <p:spPr>
          <a:xfrm>
            <a:off x="457200" y="704088"/>
            <a:ext cx="8229600" cy="1143000"/>
          </a:xfrm>
          <a:prstGeom prst="rect">
            <a:avLst/>
          </a:prstGeom>
          <a:noFill/>
          <a:ln>
            <a:noFill/>
          </a:ln>
        </p:spPr>
        <p:txBody>
          <a:bodyPr anchorCtr="0" anchor="b" bIns="0" lIns="0" spcFirstLastPara="1" rIns="0" wrap="square" tIns="45700">
            <a:noAutofit/>
          </a:bodyPr>
          <a:lstStyle/>
          <a:p>
            <a:pPr indent="0" lvl="0" marL="0" rtl="0" algn="l">
              <a:spcBef>
                <a:spcPts val="0"/>
              </a:spcBef>
              <a:spcAft>
                <a:spcPts val="0"/>
              </a:spcAft>
              <a:buClr>
                <a:schemeClr val="dk2"/>
              </a:buClr>
              <a:buSzPts val="5000"/>
              <a:buFont typeface="Calibri"/>
              <a:buNone/>
            </a:pPr>
            <a:r>
              <a:rPr lang="en-US"/>
              <a:t>Global Vaccine Action Plan/DoV</a:t>
            </a:r>
            <a:endParaRPr/>
          </a:p>
        </p:txBody>
      </p:sp>
      <p:sp>
        <p:nvSpPr>
          <p:cNvPr id="141" name="Google Shape;141;p20"/>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Autofit/>
          </a:bodyPr>
          <a:lstStyle/>
          <a:p>
            <a:pPr indent="0" lvl="0" marL="156109" rtl="0" algn="l">
              <a:spcBef>
                <a:spcPts val="0"/>
              </a:spcBef>
              <a:spcAft>
                <a:spcPts val="0"/>
              </a:spcAft>
              <a:buSzPts val="2660"/>
              <a:buNone/>
            </a:pPr>
            <a:r>
              <a:rPr b="1" lang="en-US" sz="2800"/>
              <a:t>Decade of Vaccine Vision/Mission</a:t>
            </a:r>
            <a:endParaRPr/>
          </a:p>
          <a:p>
            <a:pPr indent="-342900" lvl="1" marL="864769" rtl="0" algn="l">
              <a:spcBef>
                <a:spcPts val="1569"/>
              </a:spcBef>
              <a:spcAft>
                <a:spcPts val="0"/>
              </a:spcAft>
              <a:buSzPts val="2040"/>
              <a:buChar char="⚫"/>
            </a:pPr>
            <a:r>
              <a:rPr i="1" lang="en-US">
                <a:solidFill>
                  <a:srgbClr val="0070C0"/>
                </a:solidFill>
                <a:latin typeface="Times New Roman"/>
                <a:ea typeface="Times New Roman"/>
                <a:cs typeface="Times New Roman"/>
                <a:sym typeface="Times New Roman"/>
              </a:rPr>
              <a:t>“</a:t>
            </a:r>
            <a:r>
              <a:rPr i="1" lang="en-US">
                <a:solidFill>
                  <a:srgbClr val="0070C0"/>
                </a:solidFill>
              </a:rPr>
              <a:t>We </a:t>
            </a:r>
            <a:r>
              <a:rPr i="1" lang="en-US" u="sng">
                <a:solidFill>
                  <a:srgbClr val="0070C0"/>
                </a:solidFill>
              </a:rPr>
              <a:t>envision</a:t>
            </a:r>
            <a:r>
              <a:rPr i="1" lang="en-US">
                <a:solidFill>
                  <a:srgbClr val="0070C0"/>
                </a:solidFill>
              </a:rPr>
              <a:t> a world in which all individuals and communities enjoy lives free from vaccine-preventable diseases". </a:t>
            </a:r>
            <a:endParaRPr i="1">
              <a:solidFill>
                <a:srgbClr val="0070C0"/>
              </a:solidFill>
            </a:endParaRPr>
          </a:p>
          <a:p>
            <a:pPr indent="-342900" lvl="1" marL="864769" rtl="0" algn="l">
              <a:spcBef>
                <a:spcPts val="1569"/>
              </a:spcBef>
              <a:spcAft>
                <a:spcPts val="0"/>
              </a:spcAft>
              <a:buSzPts val="2040"/>
              <a:buChar char="⚫"/>
            </a:pPr>
            <a:r>
              <a:rPr i="1" lang="en-US">
                <a:solidFill>
                  <a:srgbClr val="0070C0"/>
                </a:solidFill>
              </a:rPr>
              <a:t>"The </a:t>
            </a:r>
            <a:r>
              <a:rPr i="1" lang="en-US" u="sng">
                <a:solidFill>
                  <a:srgbClr val="0070C0"/>
                </a:solidFill>
              </a:rPr>
              <a:t>mission </a:t>
            </a:r>
            <a:r>
              <a:rPr i="1" lang="en-US">
                <a:solidFill>
                  <a:srgbClr val="0070C0"/>
                </a:solidFill>
              </a:rPr>
              <a:t>of the Decade of Vaccines is to extend, by 2020 and beyond, the full benefits of immunization to all people, regardless of where they are born, who they are, or where they live."</a:t>
            </a:r>
            <a:endParaRPr/>
          </a:p>
          <a:p>
            <a:pPr indent="0" lvl="0" marL="156109" rtl="0" algn="l">
              <a:spcBef>
                <a:spcPts val="1449"/>
              </a:spcBef>
              <a:spcAft>
                <a:spcPts val="0"/>
              </a:spcAft>
              <a:buSzPts val="1710"/>
              <a:buNone/>
            </a:pPr>
            <a:br>
              <a:rPr i="1" lang="en-US" sz="1800">
                <a:solidFill>
                  <a:srgbClr val="0070C0"/>
                </a:solidFill>
                <a:latin typeface="Times New Roman"/>
                <a:ea typeface="Times New Roman"/>
                <a:cs typeface="Times New Roman"/>
                <a:sym typeface="Times New Roman"/>
              </a:rPr>
            </a:br>
            <a:endParaRPr i="1" sz="1800">
              <a:solidFill>
                <a:srgbClr val="0070C0"/>
              </a:solidFill>
              <a:latin typeface="Times New Roman"/>
              <a:ea typeface="Times New Roman"/>
              <a:cs typeface="Times New Roman"/>
              <a:sym typeface="Times New Roman"/>
            </a:endParaRPr>
          </a:p>
          <a:p>
            <a:pPr indent="-117475" lvl="0" marL="274320" rtl="0" algn="l">
              <a:spcBef>
                <a:spcPts val="1609"/>
              </a:spcBef>
              <a:spcAft>
                <a:spcPts val="0"/>
              </a:spcAft>
              <a:buSzPts val="2470"/>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1"/>
          <p:cNvSpPr txBox="1"/>
          <p:nvPr>
            <p:ph type="title"/>
          </p:nvPr>
        </p:nvSpPr>
        <p:spPr>
          <a:xfrm>
            <a:off x="457200" y="704088"/>
            <a:ext cx="8229600" cy="1143000"/>
          </a:xfrm>
          <a:prstGeom prst="rect">
            <a:avLst/>
          </a:prstGeom>
          <a:noFill/>
          <a:ln>
            <a:noFill/>
          </a:ln>
        </p:spPr>
        <p:txBody>
          <a:bodyPr anchorCtr="0" anchor="b" bIns="0" lIns="0" spcFirstLastPara="1" rIns="0" wrap="square" tIns="45700">
            <a:noAutofit/>
          </a:bodyPr>
          <a:lstStyle/>
          <a:p>
            <a:pPr indent="0" lvl="0" marL="0" rtl="0" algn="l">
              <a:spcBef>
                <a:spcPts val="0"/>
              </a:spcBef>
              <a:spcAft>
                <a:spcPts val="0"/>
              </a:spcAft>
              <a:buClr>
                <a:schemeClr val="dk2"/>
              </a:buClr>
              <a:buSzPts val="5000"/>
              <a:buFont typeface="Calibri"/>
              <a:buNone/>
            </a:pPr>
            <a:r>
              <a:rPr lang="en-US"/>
              <a:t>Global Vaccine Action Plan/DoV</a:t>
            </a:r>
            <a:endParaRPr/>
          </a:p>
        </p:txBody>
      </p:sp>
      <p:sp>
        <p:nvSpPr>
          <p:cNvPr id="147" name="Google Shape;147;p21"/>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Autofit/>
          </a:bodyPr>
          <a:lstStyle/>
          <a:p>
            <a:pPr indent="0" lvl="0" marL="0" rtl="0" algn="l">
              <a:lnSpc>
                <a:spcPct val="70000"/>
              </a:lnSpc>
              <a:spcBef>
                <a:spcPts val="0"/>
              </a:spcBef>
              <a:spcAft>
                <a:spcPts val="0"/>
              </a:spcAft>
              <a:buSzPts val="993"/>
              <a:buNone/>
            </a:pPr>
            <a:r>
              <a:t/>
            </a:r>
            <a:endParaRPr b="1" sz="1045">
              <a:solidFill>
                <a:srgbClr val="546321"/>
              </a:solidFill>
              <a:latin typeface="Arial Narrow"/>
              <a:ea typeface="Arial Narrow"/>
              <a:cs typeface="Arial Narrow"/>
              <a:sym typeface="Arial Narrow"/>
            </a:endParaRPr>
          </a:p>
          <a:p>
            <a:pPr indent="0" lvl="0" marL="0" rtl="0" algn="l">
              <a:lnSpc>
                <a:spcPct val="70000"/>
              </a:lnSpc>
              <a:spcBef>
                <a:spcPts val="600"/>
              </a:spcBef>
              <a:spcAft>
                <a:spcPts val="0"/>
              </a:spcAft>
              <a:buSzPts val="1880"/>
              <a:buNone/>
            </a:pPr>
            <a:r>
              <a:rPr b="1" lang="en-US" sz="1979">
                <a:solidFill>
                  <a:srgbClr val="546321"/>
                </a:solidFill>
              </a:rPr>
              <a:t>Guiding principles</a:t>
            </a:r>
            <a:endParaRPr b="1" sz="1979">
              <a:solidFill>
                <a:srgbClr val="546321"/>
              </a:solidFill>
            </a:endParaRPr>
          </a:p>
          <a:p>
            <a:pPr indent="0" lvl="0" marL="0" rtl="0" algn="l">
              <a:lnSpc>
                <a:spcPct val="70000"/>
              </a:lnSpc>
              <a:spcBef>
                <a:spcPts val="600"/>
              </a:spcBef>
              <a:spcAft>
                <a:spcPts val="0"/>
              </a:spcAft>
              <a:buSzPts val="1515"/>
              <a:buNone/>
            </a:pPr>
            <a:r>
              <a:rPr b="1" lang="en-US" sz="1595">
                <a:solidFill>
                  <a:srgbClr val="546321"/>
                </a:solidFill>
              </a:rPr>
              <a:t>Country ownership</a:t>
            </a:r>
            <a:endParaRPr/>
          </a:p>
          <a:p>
            <a:pPr indent="-246888" lvl="1" marL="640080" rtl="0" algn="l">
              <a:lnSpc>
                <a:spcPct val="70000"/>
              </a:lnSpc>
              <a:spcBef>
                <a:spcPts val="600"/>
              </a:spcBef>
              <a:spcAft>
                <a:spcPts val="0"/>
              </a:spcAft>
              <a:buSzPts val="1356"/>
              <a:buChar char="⚫"/>
            </a:pPr>
            <a:r>
              <a:rPr lang="en-US" sz="1595">
                <a:solidFill>
                  <a:srgbClr val="002060"/>
                </a:solidFill>
              </a:rPr>
              <a:t>Countries have primary ownership and responsibility for establishing </a:t>
            </a:r>
            <a:r>
              <a:rPr b="1" lang="en-US" sz="1595">
                <a:solidFill>
                  <a:srgbClr val="002060"/>
                </a:solidFill>
              </a:rPr>
              <a:t>good governance</a:t>
            </a:r>
            <a:r>
              <a:rPr lang="en-US" sz="1595">
                <a:solidFill>
                  <a:srgbClr val="002060"/>
                </a:solidFill>
              </a:rPr>
              <a:t> and for providing effective and quality immunization services for all. </a:t>
            </a:r>
            <a:endParaRPr/>
          </a:p>
          <a:p>
            <a:pPr indent="0" lvl="0" marL="0" rtl="0" algn="l">
              <a:lnSpc>
                <a:spcPct val="70000"/>
              </a:lnSpc>
              <a:spcBef>
                <a:spcPts val="600"/>
              </a:spcBef>
              <a:spcAft>
                <a:spcPts val="0"/>
              </a:spcAft>
              <a:buSzPts val="1515"/>
              <a:buNone/>
            </a:pPr>
            <a:r>
              <a:rPr b="1" lang="en-US" sz="1595">
                <a:solidFill>
                  <a:srgbClr val="546321"/>
                </a:solidFill>
              </a:rPr>
              <a:t>Shared responsibility and partnership</a:t>
            </a:r>
            <a:endParaRPr/>
          </a:p>
          <a:p>
            <a:pPr indent="-246888" lvl="1" marL="640080" rtl="0" algn="l">
              <a:lnSpc>
                <a:spcPct val="70000"/>
              </a:lnSpc>
              <a:spcBef>
                <a:spcPts val="600"/>
              </a:spcBef>
              <a:spcAft>
                <a:spcPts val="0"/>
              </a:spcAft>
              <a:buSzPts val="1356"/>
              <a:buChar char="⚫"/>
            </a:pPr>
            <a:r>
              <a:rPr lang="en-US" sz="1595">
                <a:solidFill>
                  <a:srgbClr val="002060"/>
                </a:solidFill>
              </a:rPr>
              <a:t>Immunization is an </a:t>
            </a:r>
            <a:r>
              <a:rPr b="1" lang="en-US" sz="1595">
                <a:solidFill>
                  <a:srgbClr val="002060"/>
                </a:solidFill>
              </a:rPr>
              <a:t>individual,</a:t>
            </a:r>
            <a:r>
              <a:rPr lang="en-US" sz="1595">
                <a:solidFill>
                  <a:srgbClr val="002060"/>
                </a:solidFill>
              </a:rPr>
              <a:t> a </a:t>
            </a:r>
            <a:r>
              <a:rPr b="1" lang="en-US" sz="1595">
                <a:solidFill>
                  <a:srgbClr val="002060"/>
                </a:solidFill>
              </a:rPr>
              <a:t>community</a:t>
            </a:r>
            <a:r>
              <a:rPr lang="en-US" sz="1595">
                <a:solidFill>
                  <a:srgbClr val="002060"/>
                </a:solidFill>
              </a:rPr>
              <a:t> and a </a:t>
            </a:r>
            <a:r>
              <a:rPr b="1" lang="en-US" sz="1595">
                <a:solidFill>
                  <a:srgbClr val="002060"/>
                </a:solidFill>
              </a:rPr>
              <a:t>governmental</a:t>
            </a:r>
            <a:r>
              <a:rPr lang="en-US" sz="1595">
                <a:solidFill>
                  <a:srgbClr val="002060"/>
                </a:solidFill>
              </a:rPr>
              <a:t> responsibility that transcends borders and sectors</a:t>
            </a:r>
            <a:endParaRPr/>
          </a:p>
          <a:p>
            <a:pPr indent="0" lvl="0" marL="0" rtl="0" algn="l">
              <a:lnSpc>
                <a:spcPct val="70000"/>
              </a:lnSpc>
              <a:spcBef>
                <a:spcPts val="600"/>
              </a:spcBef>
              <a:spcAft>
                <a:spcPts val="0"/>
              </a:spcAft>
              <a:buSzPts val="1515"/>
              <a:buNone/>
            </a:pPr>
            <a:r>
              <a:rPr b="1" lang="en-US" sz="1595">
                <a:solidFill>
                  <a:srgbClr val="546321"/>
                </a:solidFill>
              </a:rPr>
              <a:t>Equitable access</a:t>
            </a:r>
            <a:endParaRPr/>
          </a:p>
          <a:p>
            <a:pPr indent="-246888" lvl="1" marL="640080" rtl="0" algn="l">
              <a:lnSpc>
                <a:spcPct val="70000"/>
              </a:lnSpc>
              <a:spcBef>
                <a:spcPts val="600"/>
              </a:spcBef>
              <a:spcAft>
                <a:spcPts val="0"/>
              </a:spcAft>
              <a:buSzPts val="1356"/>
              <a:buChar char="⚫"/>
            </a:pPr>
            <a:r>
              <a:rPr lang="en-US" sz="1595">
                <a:solidFill>
                  <a:srgbClr val="002060"/>
                </a:solidFill>
              </a:rPr>
              <a:t>Equitable access to immunization is a core component of</a:t>
            </a:r>
            <a:r>
              <a:rPr b="1" lang="en-US" sz="1595">
                <a:solidFill>
                  <a:srgbClr val="002060"/>
                </a:solidFill>
              </a:rPr>
              <a:t> the right to health</a:t>
            </a:r>
            <a:endParaRPr/>
          </a:p>
          <a:p>
            <a:pPr indent="0" lvl="0" marL="0" rtl="0" algn="l">
              <a:lnSpc>
                <a:spcPct val="70000"/>
              </a:lnSpc>
              <a:spcBef>
                <a:spcPts val="600"/>
              </a:spcBef>
              <a:spcAft>
                <a:spcPts val="0"/>
              </a:spcAft>
              <a:buSzPts val="1515"/>
              <a:buNone/>
            </a:pPr>
            <a:r>
              <a:rPr b="1" lang="en-US" sz="1595">
                <a:solidFill>
                  <a:srgbClr val="546321"/>
                </a:solidFill>
              </a:rPr>
              <a:t>Integration</a:t>
            </a:r>
            <a:endParaRPr/>
          </a:p>
          <a:p>
            <a:pPr indent="-246888" lvl="1" marL="640080" rtl="0" algn="l">
              <a:lnSpc>
                <a:spcPct val="70000"/>
              </a:lnSpc>
              <a:spcBef>
                <a:spcPts val="600"/>
              </a:spcBef>
              <a:spcAft>
                <a:spcPts val="0"/>
              </a:spcAft>
              <a:buSzPts val="1356"/>
              <a:buChar char="⚫"/>
            </a:pPr>
            <a:r>
              <a:rPr lang="en-US" sz="1595">
                <a:solidFill>
                  <a:srgbClr val="002060"/>
                </a:solidFill>
              </a:rPr>
              <a:t>Strong immunization systems, which are </a:t>
            </a:r>
            <a:r>
              <a:rPr b="1" lang="en-US" sz="1595">
                <a:solidFill>
                  <a:srgbClr val="002060"/>
                </a:solidFill>
              </a:rPr>
              <a:t>part of the broader health systems</a:t>
            </a:r>
            <a:r>
              <a:rPr lang="en-US" sz="1595">
                <a:solidFill>
                  <a:srgbClr val="002060"/>
                </a:solidFill>
              </a:rPr>
              <a:t> and closely coordinated with other primary health care delivery programmes</a:t>
            </a:r>
            <a:endParaRPr sz="1595">
              <a:solidFill>
                <a:srgbClr val="002060"/>
              </a:solidFill>
            </a:endParaRPr>
          </a:p>
          <a:p>
            <a:pPr indent="0" lvl="0" marL="0" rtl="0" algn="l">
              <a:lnSpc>
                <a:spcPct val="70000"/>
              </a:lnSpc>
              <a:spcBef>
                <a:spcPts val="600"/>
              </a:spcBef>
              <a:spcAft>
                <a:spcPts val="0"/>
              </a:spcAft>
              <a:buSzPts val="1515"/>
              <a:buNone/>
            </a:pPr>
            <a:r>
              <a:rPr b="1" lang="en-US" sz="1595">
                <a:solidFill>
                  <a:srgbClr val="546321"/>
                </a:solidFill>
              </a:rPr>
              <a:t>Sustainability</a:t>
            </a:r>
            <a:endParaRPr/>
          </a:p>
          <a:p>
            <a:pPr indent="-246888" lvl="1" marL="640080" rtl="0" algn="l">
              <a:lnSpc>
                <a:spcPct val="70000"/>
              </a:lnSpc>
              <a:spcBef>
                <a:spcPts val="600"/>
              </a:spcBef>
              <a:spcAft>
                <a:spcPts val="0"/>
              </a:spcAft>
              <a:buClr>
                <a:srgbClr val="86795D"/>
              </a:buClr>
              <a:buSzPts val="1356"/>
              <a:buChar char="⚫"/>
            </a:pPr>
            <a:r>
              <a:rPr b="1" lang="en-US" sz="1595">
                <a:solidFill>
                  <a:srgbClr val="002060"/>
                </a:solidFill>
              </a:rPr>
              <a:t>Informed decisions</a:t>
            </a:r>
            <a:r>
              <a:rPr lang="en-US" sz="1595">
                <a:solidFill>
                  <a:srgbClr val="002060"/>
                </a:solidFill>
              </a:rPr>
              <a:t> and implementation strategies, </a:t>
            </a:r>
            <a:r>
              <a:rPr b="1" lang="en-US" sz="1595">
                <a:solidFill>
                  <a:srgbClr val="002060"/>
                </a:solidFill>
              </a:rPr>
              <a:t>appropriate </a:t>
            </a:r>
            <a:r>
              <a:rPr lang="en-US" sz="1595">
                <a:solidFill>
                  <a:srgbClr val="002060"/>
                </a:solidFill>
              </a:rPr>
              <a:t>levels of </a:t>
            </a:r>
            <a:r>
              <a:rPr b="1" lang="en-US" sz="1595">
                <a:solidFill>
                  <a:srgbClr val="002060"/>
                </a:solidFill>
              </a:rPr>
              <a:t>financial investments</a:t>
            </a:r>
            <a:r>
              <a:rPr lang="en-US" sz="1595">
                <a:solidFill>
                  <a:srgbClr val="002060"/>
                </a:solidFill>
              </a:rPr>
              <a:t>, and improved </a:t>
            </a:r>
            <a:r>
              <a:rPr b="1" lang="en-US" sz="1595">
                <a:solidFill>
                  <a:srgbClr val="002060"/>
                </a:solidFill>
              </a:rPr>
              <a:t>financial management and oversight</a:t>
            </a:r>
            <a:endParaRPr/>
          </a:p>
          <a:p>
            <a:pPr indent="0" lvl="0" marL="0" rtl="0" algn="l">
              <a:lnSpc>
                <a:spcPct val="70000"/>
              </a:lnSpc>
              <a:spcBef>
                <a:spcPts val="600"/>
              </a:spcBef>
              <a:spcAft>
                <a:spcPts val="0"/>
              </a:spcAft>
              <a:buSzPts val="1515"/>
              <a:buNone/>
            </a:pPr>
            <a:r>
              <a:rPr b="1" lang="en-US" sz="1595">
                <a:solidFill>
                  <a:srgbClr val="546321"/>
                </a:solidFill>
              </a:rPr>
              <a:t>Innovation</a:t>
            </a:r>
            <a:endParaRPr/>
          </a:p>
          <a:p>
            <a:pPr indent="-246888" lvl="1" marL="640080" rtl="0" algn="l">
              <a:lnSpc>
                <a:spcPct val="70000"/>
              </a:lnSpc>
              <a:spcBef>
                <a:spcPts val="600"/>
              </a:spcBef>
              <a:spcAft>
                <a:spcPts val="0"/>
              </a:spcAft>
              <a:buSzPts val="1356"/>
              <a:buChar char="⚫"/>
            </a:pPr>
            <a:r>
              <a:rPr lang="en-US" sz="1595">
                <a:solidFill>
                  <a:srgbClr val="002060"/>
                </a:solidFill>
              </a:rPr>
              <a:t>The full potential of immunization realized only through </a:t>
            </a:r>
            <a:r>
              <a:rPr b="1" lang="en-US" sz="1595">
                <a:solidFill>
                  <a:srgbClr val="002060"/>
                </a:solidFill>
              </a:rPr>
              <a:t>learning</a:t>
            </a:r>
            <a:r>
              <a:rPr lang="en-US" sz="1595">
                <a:solidFill>
                  <a:srgbClr val="002060"/>
                </a:solidFill>
              </a:rPr>
              <a:t>, continuous </a:t>
            </a:r>
            <a:r>
              <a:rPr b="1" lang="en-US" sz="1595">
                <a:solidFill>
                  <a:srgbClr val="002060"/>
                </a:solidFill>
              </a:rPr>
              <a:t>improvement, and innovation</a:t>
            </a:r>
            <a:r>
              <a:rPr lang="en-US" sz="1595">
                <a:solidFill>
                  <a:srgbClr val="002060"/>
                </a:solidFill>
              </a:rPr>
              <a:t> across all aspects of immunization.</a:t>
            </a:r>
            <a:endParaRPr sz="1595">
              <a:solidFill>
                <a:srgbClr val="002060"/>
              </a:solidFill>
            </a:endParaRPr>
          </a:p>
          <a:p>
            <a:pPr indent="-178101" lvl="0" marL="274320" rtl="0" algn="l">
              <a:lnSpc>
                <a:spcPct val="80000"/>
              </a:lnSpc>
              <a:spcBef>
                <a:spcPts val="919"/>
              </a:spcBef>
              <a:spcAft>
                <a:spcPts val="0"/>
              </a:spcAft>
              <a:buSzPts val="1515"/>
              <a:buNone/>
            </a:pPr>
            <a:r>
              <a:t/>
            </a:r>
            <a:endParaRPr sz="1595"/>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2"/>
          <p:cNvSpPr txBox="1"/>
          <p:nvPr>
            <p:ph type="title"/>
          </p:nvPr>
        </p:nvSpPr>
        <p:spPr>
          <a:xfrm>
            <a:off x="457200" y="704088"/>
            <a:ext cx="8229600" cy="1143000"/>
          </a:xfrm>
          <a:prstGeom prst="rect">
            <a:avLst/>
          </a:prstGeom>
          <a:noFill/>
          <a:ln>
            <a:noFill/>
          </a:ln>
        </p:spPr>
        <p:txBody>
          <a:bodyPr anchorCtr="0" anchor="b" bIns="0" lIns="0" spcFirstLastPara="1" rIns="0" wrap="square" tIns="45700">
            <a:noAutofit/>
          </a:bodyPr>
          <a:lstStyle/>
          <a:p>
            <a:pPr indent="0" lvl="0" marL="0" rtl="0" algn="l">
              <a:spcBef>
                <a:spcPts val="0"/>
              </a:spcBef>
              <a:spcAft>
                <a:spcPts val="0"/>
              </a:spcAft>
              <a:buClr>
                <a:srgbClr val="002060"/>
              </a:buClr>
              <a:buSzPts val="5000"/>
              <a:buFont typeface="Arial Narrow"/>
              <a:buNone/>
            </a:pPr>
            <a:r>
              <a:rPr lang="en-US">
                <a:solidFill>
                  <a:srgbClr val="002060"/>
                </a:solidFill>
                <a:latin typeface="Arial Narrow"/>
                <a:ea typeface="Arial Narrow"/>
                <a:cs typeface="Arial Narrow"/>
                <a:sym typeface="Arial Narrow"/>
              </a:rPr>
              <a:t>Goals for the Decade of Vaccines</a:t>
            </a:r>
            <a:endParaRPr/>
          </a:p>
        </p:txBody>
      </p:sp>
      <p:pic>
        <p:nvPicPr>
          <p:cNvPr id="153" name="Google Shape;153;p22"/>
          <p:cNvPicPr preferRelativeResize="0"/>
          <p:nvPr>
            <p:ph idx="1" type="body"/>
          </p:nvPr>
        </p:nvPicPr>
        <p:blipFill rotWithShape="1">
          <a:blip r:embed="rId3">
            <a:alphaModFix/>
          </a:blip>
          <a:srcRect b="11619" l="-695" r="2162" t="8536"/>
          <a:stretch/>
        </p:blipFill>
        <p:spPr>
          <a:xfrm>
            <a:off x="457200" y="2143089"/>
            <a:ext cx="8229600" cy="397358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3"/>
          <p:cNvSpPr txBox="1"/>
          <p:nvPr>
            <p:ph type="title"/>
          </p:nvPr>
        </p:nvSpPr>
        <p:spPr>
          <a:xfrm>
            <a:off x="457200" y="704088"/>
            <a:ext cx="8229600" cy="1143000"/>
          </a:xfrm>
          <a:prstGeom prst="rect">
            <a:avLst/>
          </a:prstGeom>
          <a:noFill/>
          <a:ln>
            <a:noFill/>
          </a:ln>
        </p:spPr>
        <p:txBody>
          <a:bodyPr anchorCtr="0" anchor="b" bIns="0" lIns="0" spcFirstLastPara="1" rIns="0" wrap="square" tIns="45700">
            <a:noAutofit/>
          </a:bodyPr>
          <a:lstStyle/>
          <a:p>
            <a:pPr indent="0" lvl="0" marL="0" rtl="0" algn="l">
              <a:spcBef>
                <a:spcPts val="0"/>
              </a:spcBef>
              <a:spcAft>
                <a:spcPts val="0"/>
              </a:spcAft>
              <a:buClr>
                <a:schemeClr val="dk2"/>
              </a:buClr>
              <a:buSzPts val="4500"/>
              <a:buFont typeface="Calibri"/>
              <a:buNone/>
            </a:pPr>
            <a:r>
              <a:rPr lang="en-US" sz="4500"/>
              <a:t>Global Partnership for immunization</a:t>
            </a:r>
            <a:endParaRPr sz="4500"/>
          </a:p>
        </p:txBody>
      </p:sp>
      <p:sp>
        <p:nvSpPr>
          <p:cNvPr id="159" name="Google Shape;159;p23"/>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Autofit/>
          </a:bodyPr>
          <a:lstStyle/>
          <a:p>
            <a:pPr indent="-274320" lvl="0" marL="274320" rtl="0" algn="l">
              <a:lnSpc>
                <a:spcPct val="90000"/>
              </a:lnSpc>
              <a:spcBef>
                <a:spcPts val="0"/>
              </a:spcBef>
              <a:spcAft>
                <a:spcPts val="0"/>
              </a:spcAft>
              <a:buSzPts val="3040"/>
              <a:buChar char="⚫"/>
            </a:pPr>
            <a:r>
              <a:rPr lang="en-US" sz="3200"/>
              <a:t>In the decade of vaccine, the role of partnership is very crucial to ensure:</a:t>
            </a:r>
            <a:endParaRPr/>
          </a:p>
          <a:p>
            <a:pPr indent="-246888" lvl="1" marL="640080" rtl="0" algn="l">
              <a:lnSpc>
                <a:spcPct val="90000"/>
              </a:lnSpc>
              <a:spcBef>
                <a:spcPts val="640"/>
              </a:spcBef>
              <a:spcAft>
                <a:spcPts val="0"/>
              </a:spcAft>
              <a:buSzPts val="2720"/>
              <a:buChar char="⚫"/>
            </a:pPr>
            <a:r>
              <a:rPr lang="en-US" sz="3200"/>
              <a:t>Vaccine development and production</a:t>
            </a:r>
            <a:endParaRPr/>
          </a:p>
          <a:p>
            <a:pPr indent="-246888" lvl="1" marL="640080" rtl="0" algn="l">
              <a:lnSpc>
                <a:spcPct val="90000"/>
              </a:lnSpc>
              <a:spcBef>
                <a:spcPts val="640"/>
              </a:spcBef>
              <a:spcAft>
                <a:spcPts val="0"/>
              </a:spcAft>
              <a:buSzPts val="2720"/>
              <a:buChar char="⚫"/>
            </a:pPr>
            <a:r>
              <a:rPr lang="en-US" sz="3200"/>
              <a:t>Ensuring quality and safety of vaccines</a:t>
            </a:r>
            <a:endParaRPr/>
          </a:p>
          <a:p>
            <a:pPr indent="-246888" lvl="1" marL="640080" rtl="0" algn="l">
              <a:lnSpc>
                <a:spcPct val="90000"/>
              </a:lnSpc>
              <a:spcBef>
                <a:spcPts val="640"/>
              </a:spcBef>
              <a:spcAft>
                <a:spcPts val="0"/>
              </a:spcAft>
              <a:buSzPts val="2720"/>
              <a:buChar char="⚫"/>
            </a:pPr>
            <a:r>
              <a:rPr lang="en-US" sz="3200"/>
              <a:t>Financing immunization services</a:t>
            </a:r>
            <a:endParaRPr/>
          </a:p>
          <a:p>
            <a:pPr indent="-246888" lvl="1" marL="640080" rtl="0" algn="l">
              <a:lnSpc>
                <a:spcPct val="90000"/>
              </a:lnSpc>
              <a:spcBef>
                <a:spcPts val="640"/>
              </a:spcBef>
              <a:spcAft>
                <a:spcPts val="0"/>
              </a:spcAft>
              <a:buSzPts val="2720"/>
              <a:buChar char="⚫"/>
            </a:pPr>
            <a:r>
              <a:rPr lang="en-US" sz="3200"/>
              <a:t>Quality Immunization services delivery</a:t>
            </a:r>
            <a:endParaRPr/>
          </a:p>
          <a:p>
            <a:pPr indent="-246888" lvl="1" marL="640080" rtl="0" algn="l">
              <a:lnSpc>
                <a:spcPct val="90000"/>
              </a:lnSpc>
              <a:spcBef>
                <a:spcPts val="640"/>
              </a:spcBef>
              <a:spcAft>
                <a:spcPts val="0"/>
              </a:spcAft>
              <a:buSzPts val="2720"/>
              <a:buChar char="⚫"/>
            </a:pPr>
            <a:r>
              <a:rPr lang="en-US" sz="3200"/>
              <a:t>Monitoring and evaluation of immunization services</a:t>
            </a:r>
            <a:endParaRPr/>
          </a:p>
          <a:p>
            <a:pPr indent="-117475" lvl="0" marL="274320" rtl="0" algn="l">
              <a:lnSpc>
                <a:spcPct val="90000"/>
              </a:lnSpc>
              <a:spcBef>
                <a:spcPts val="520"/>
              </a:spcBef>
              <a:spcAft>
                <a:spcPts val="0"/>
              </a:spcAft>
              <a:buSzPts val="2470"/>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Flow">
  <a:themeElements>
    <a:clrScheme name="Flow">
      <a:dk1>
        <a:srgbClr val="000000"/>
      </a:dk1>
      <a:lt1>
        <a:srgbClr val="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Flow">
  <a:themeElements>
    <a:clrScheme name="Flow">
      <a:dk1>
        <a:srgbClr val="000000"/>
      </a:dk1>
      <a:lt1>
        <a:srgbClr val="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